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07" r:id="rId6"/>
    <p:sldId id="469" r:id="rId7"/>
    <p:sldId id="486" r:id="rId8"/>
    <p:sldId id="484" r:id="rId9"/>
    <p:sldId id="4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705802" y="519115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sz="3200" dirty="0" smtClean="0">
                <a:cs typeface="Arial" panose="020B0604020202020204" pitchFamily="34" charset="0"/>
              </a:rPr>
              <a:t>BAB 3 </a:t>
            </a:r>
            <a:r>
              <a:rPr lang="en-US" sz="3200" dirty="0" err="1" smtClean="0">
                <a:cs typeface="Arial" panose="020B0604020202020204" pitchFamily="34" charset="0"/>
              </a:rPr>
              <a:t>Kabudayan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945970" y="6047628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368" y="1372089"/>
            <a:ext cx="7039575" cy="467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rakyat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Membaca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sastra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rakyat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bentuk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Kabudayan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173403"/>
            <a:chOff x="0" y="1847850"/>
            <a:chExt cx="4038600" cy="313005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2470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Mandiri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penilaian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realistis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terhadap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kemampuan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minat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prioritas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pengembangan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berdasarkan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pengalaman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belajar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aktivitas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lain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dilakukan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terkait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rakyat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Memiliki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rasa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keingintahuan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besar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mengajukan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pertanyaan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relevan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mengidentifikasi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mengklarifikasi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,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serta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mengolah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rakyat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dari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rakyat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</a:p>
            <a:p>
              <a:pPr algn="just" eaLnBrk="0" hangingPunct="0">
                <a:spcBef>
                  <a:spcPts val="800"/>
                </a:spcBef>
              </a:pPr>
              <a:endParaRPr lang="en-US" sz="1867" b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>
                <a:solidFill>
                  <a:schemeClr val="tx1"/>
                </a:solidFill>
              </a:rPr>
              <a:t>N</a:t>
            </a:r>
            <a:r>
              <a:rPr lang="en-US" sz="2400" dirty="0" err="1" smtClean="0">
                <a:solidFill>
                  <a:schemeClr val="tx1"/>
                </a:solidFill>
              </a:rPr>
              <a:t>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babagan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Rakyat </a:t>
            </a:r>
            <a:r>
              <a:rPr lang="en-US" sz="2400" dirty="0" err="1" smtClean="0">
                <a:solidFill>
                  <a:schemeClr val="tx1"/>
                </a:solidFill>
              </a:rPr>
              <a:t>Legendha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9" y="2881365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Rakyat </a:t>
            </a:r>
            <a:r>
              <a:rPr lang="en-US" sz="2400" dirty="0" err="1" smtClean="0">
                <a:solidFill>
                  <a:schemeClr val="tx1"/>
                </a:solidFill>
              </a:rPr>
              <a:t>Legendha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" action="ppaction://noaction"/>
          </p:cNvPr>
          <p:cNvSpPr/>
          <p:nvPr/>
        </p:nvSpPr>
        <p:spPr>
          <a:xfrm>
            <a:off x="1455309" y="3771967"/>
            <a:ext cx="698944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Gagasan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Ringkesan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Isine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Legendha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1455309" y="4639429"/>
            <a:ext cx="6989443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babagan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Crita</a:t>
            </a:r>
            <a:r>
              <a:rPr lang="en-US" sz="2400" dirty="0">
                <a:solidFill>
                  <a:schemeClr val="tx1"/>
                </a:solidFill>
              </a:rPr>
              <a:t> Rakyat </a:t>
            </a:r>
            <a:r>
              <a:rPr lang="en-US" sz="2400" dirty="0" err="1">
                <a:solidFill>
                  <a:schemeClr val="tx1"/>
                </a:solidFill>
              </a:rPr>
              <a:t>Legendha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Kabudayan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66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117488" y="974348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/>
              <a:t>babagan</a:t>
            </a:r>
            <a:r>
              <a:rPr lang="en-US" sz="3200" dirty="0"/>
              <a:t> </a:t>
            </a:r>
            <a:r>
              <a:rPr lang="en-US" sz="3200" dirty="0" err="1"/>
              <a:t>Crita</a:t>
            </a:r>
            <a:r>
              <a:rPr lang="en-US" sz="3200" dirty="0"/>
              <a:t> Rakyat </a:t>
            </a:r>
            <a:r>
              <a:rPr lang="en-US" sz="3200" dirty="0" err="1"/>
              <a:t>Legendha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88003" y="1277356"/>
            <a:ext cx="10667734" cy="11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Cambria" panose="02040503050406030204" pitchFamily="18" charset="0"/>
            </a:endParaRPr>
          </a:p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grpSp>
        <p:nvGrpSpPr>
          <p:cNvPr id="7" name="Google Shape;5934;p37"/>
          <p:cNvGrpSpPr/>
          <p:nvPr/>
        </p:nvGrpSpPr>
        <p:grpSpPr>
          <a:xfrm>
            <a:off x="2118133" y="3188200"/>
            <a:ext cx="1583841" cy="2026894"/>
            <a:chOff x="722375" y="3243080"/>
            <a:chExt cx="1583841" cy="1686806"/>
          </a:xfrm>
        </p:grpSpPr>
        <p:sp>
          <p:nvSpPr>
            <p:cNvPr id="9" name="Google Shape;5936;p37"/>
            <p:cNvSpPr txBox="1"/>
            <p:nvPr/>
          </p:nvSpPr>
          <p:spPr>
            <a:xfrm flipH="1">
              <a:off x="764516" y="3918504"/>
              <a:ext cx="1541700" cy="1011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yemak kanthi premati.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0" name="Google Shape;5937;p37"/>
            <p:cNvSpPr txBox="1"/>
            <p:nvPr/>
          </p:nvSpPr>
          <p:spPr>
            <a:xfrm flipH="1">
              <a:off x="722375" y="3483564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20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1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1" name="Google Shape;5938;p37"/>
            <p:cNvGrpSpPr/>
            <p:nvPr/>
          </p:nvGrpSpPr>
          <p:grpSpPr>
            <a:xfrm>
              <a:off x="1378310" y="3243080"/>
              <a:ext cx="233430" cy="198912"/>
              <a:chOff x="5364291" y="1379273"/>
              <a:chExt cx="372060" cy="316992"/>
            </a:xfrm>
          </p:grpSpPr>
          <p:sp>
            <p:nvSpPr>
              <p:cNvPr id="12" name="Google Shape;5939;p37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14" name="Google Shape;5940;p37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" name="Google Shape;5969;p37"/>
          <p:cNvSpPr/>
          <p:nvPr/>
        </p:nvSpPr>
        <p:spPr>
          <a:xfrm rot="10800000">
            <a:off x="3670919" y="2403991"/>
            <a:ext cx="722268" cy="602454"/>
          </a:xfrm>
          <a:custGeom>
            <a:avLst/>
            <a:gdLst/>
            <a:ahLst/>
            <a:cxnLst/>
            <a:rect l="l" t="t" r="r" b="b"/>
            <a:pathLst>
              <a:path w="19374" h="22488" extrusionOk="0">
                <a:moveTo>
                  <a:pt x="17314" y="1"/>
                </a:moveTo>
                <a:cubicBezTo>
                  <a:pt x="17173" y="1"/>
                  <a:pt x="17033" y="117"/>
                  <a:pt x="17087" y="307"/>
                </a:cubicBezTo>
                <a:cubicBezTo>
                  <a:pt x="18287" y="5241"/>
                  <a:pt x="15050" y="9586"/>
                  <a:pt x="12086" y="13207"/>
                </a:cubicBezTo>
                <a:cubicBezTo>
                  <a:pt x="9913" y="15878"/>
                  <a:pt x="7446" y="18345"/>
                  <a:pt x="4255" y="19658"/>
                </a:cubicBezTo>
                <a:cubicBezTo>
                  <a:pt x="4029" y="19092"/>
                  <a:pt x="3757" y="18549"/>
                  <a:pt x="3485" y="18005"/>
                </a:cubicBezTo>
                <a:cubicBezTo>
                  <a:pt x="3407" y="17849"/>
                  <a:pt x="3232" y="17760"/>
                  <a:pt x="3058" y="17760"/>
                </a:cubicBezTo>
                <a:cubicBezTo>
                  <a:pt x="2930" y="17760"/>
                  <a:pt x="2803" y="17809"/>
                  <a:pt x="2716" y="17915"/>
                </a:cubicBezTo>
                <a:cubicBezTo>
                  <a:pt x="2150" y="18571"/>
                  <a:pt x="1584" y="19273"/>
                  <a:pt x="1064" y="19974"/>
                </a:cubicBezTo>
                <a:cubicBezTo>
                  <a:pt x="724" y="20404"/>
                  <a:pt x="249" y="20857"/>
                  <a:pt x="204" y="21400"/>
                </a:cubicBezTo>
                <a:cubicBezTo>
                  <a:pt x="0" y="21581"/>
                  <a:pt x="45" y="21943"/>
                  <a:pt x="272" y="22079"/>
                </a:cubicBezTo>
                <a:cubicBezTo>
                  <a:pt x="860" y="22441"/>
                  <a:pt x="1584" y="22351"/>
                  <a:pt x="2241" y="22373"/>
                </a:cubicBezTo>
                <a:cubicBezTo>
                  <a:pt x="3033" y="22419"/>
                  <a:pt x="3825" y="22464"/>
                  <a:pt x="4617" y="22487"/>
                </a:cubicBezTo>
                <a:cubicBezTo>
                  <a:pt x="4627" y="22487"/>
                  <a:pt x="4636" y="22488"/>
                  <a:pt x="4646" y="22488"/>
                </a:cubicBezTo>
                <a:cubicBezTo>
                  <a:pt x="4974" y="22488"/>
                  <a:pt x="5270" y="22115"/>
                  <a:pt x="5160" y="21808"/>
                </a:cubicBezTo>
                <a:cubicBezTo>
                  <a:pt x="5002" y="21423"/>
                  <a:pt x="4843" y="21061"/>
                  <a:pt x="4708" y="20699"/>
                </a:cubicBezTo>
                <a:cubicBezTo>
                  <a:pt x="8283" y="19250"/>
                  <a:pt x="11090" y="16308"/>
                  <a:pt x="13421" y="13275"/>
                </a:cubicBezTo>
                <a:cubicBezTo>
                  <a:pt x="16272" y="9609"/>
                  <a:pt x="19373" y="4992"/>
                  <a:pt x="17540" y="171"/>
                </a:cubicBezTo>
                <a:cubicBezTo>
                  <a:pt x="17504" y="53"/>
                  <a:pt x="17409" y="1"/>
                  <a:pt x="173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" name="Google Shape;5941;p37"/>
          <p:cNvGrpSpPr/>
          <p:nvPr/>
        </p:nvGrpSpPr>
        <p:grpSpPr>
          <a:xfrm>
            <a:off x="4493659" y="2156573"/>
            <a:ext cx="1545300" cy="2765051"/>
            <a:chOff x="2261450" y="2156573"/>
            <a:chExt cx="1545300" cy="2329191"/>
          </a:xfrm>
        </p:grpSpPr>
        <p:sp>
          <p:nvSpPr>
            <p:cNvPr id="17" name="Google Shape;5943;p37"/>
            <p:cNvSpPr txBox="1"/>
            <p:nvPr/>
          </p:nvSpPr>
          <p:spPr>
            <a:xfrm flipH="1">
              <a:off x="2263123" y="2883254"/>
              <a:ext cx="1541700" cy="16025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yepakake piranti kanggo nyathet bab wigati.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8" name="Google Shape;5944;p37"/>
            <p:cNvSpPr txBox="1"/>
            <p:nvPr/>
          </p:nvSpPr>
          <p:spPr>
            <a:xfrm flipH="1">
              <a:off x="2261450" y="2397057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2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9" name="Google Shape;5945;p37"/>
            <p:cNvGrpSpPr/>
            <p:nvPr/>
          </p:nvGrpSpPr>
          <p:grpSpPr>
            <a:xfrm>
              <a:off x="2917385" y="2156573"/>
              <a:ext cx="233430" cy="198912"/>
              <a:chOff x="5364291" y="1379273"/>
              <a:chExt cx="372060" cy="316992"/>
            </a:xfrm>
          </p:grpSpPr>
          <p:sp>
            <p:nvSpPr>
              <p:cNvPr id="20" name="Google Shape;5946;p37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21" name="Google Shape;5947;p37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Google Shape;5970;p37"/>
          <p:cNvSpPr/>
          <p:nvPr/>
        </p:nvSpPr>
        <p:spPr>
          <a:xfrm rot="-321" flipH="1">
            <a:off x="6193212" y="2403991"/>
            <a:ext cx="518981" cy="602454"/>
          </a:xfrm>
          <a:custGeom>
            <a:avLst/>
            <a:gdLst/>
            <a:ahLst/>
            <a:cxnLst/>
            <a:rect l="l" t="t" r="r" b="b"/>
            <a:pathLst>
              <a:path w="19374" h="22488" extrusionOk="0">
                <a:moveTo>
                  <a:pt x="17314" y="1"/>
                </a:moveTo>
                <a:cubicBezTo>
                  <a:pt x="17173" y="1"/>
                  <a:pt x="17033" y="117"/>
                  <a:pt x="17087" y="307"/>
                </a:cubicBezTo>
                <a:cubicBezTo>
                  <a:pt x="18287" y="5241"/>
                  <a:pt x="15050" y="9586"/>
                  <a:pt x="12086" y="13207"/>
                </a:cubicBezTo>
                <a:cubicBezTo>
                  <a:pt x="9913" y="15878"/>
                  <a:pt x="7446" y="18345"/>
                  <a:pt x="4255" y="19658"/>
                </a:cubicBezTo>
                <a:cubicBezTo>
                  <a:pt x="4029" y="19092"/>
                  <a:pt x="3757" y="18549"/>
                  <a:pt x="3485" y="18005"/>
                </a:cubicBezTo>
                <a:cubicBezTo>
                  <a:pt x="3407" y="17849"/>
                  <a:pt x="3232" y="17760"/>
                  <a:pt x="3058" y="17760"/>
                </a:cubicBezTo>
                <a:cubicBezTo>
                  <a:pt x="2930" y="17760"/>
                  <a:pt x="2803" y="17809"/>
                  <a:pt x="2716" y="17915"/>
                </a:cubicBezTo>
                <a:cubicBezTo>
                  <a:pt x="2150" y="18571"/>
                  <a:pt x="1584" y="19273"/>
                  <a:pt x="1064" y="19974"/>
                </a:cubicBezTo>
                <a:cubicBezTo>
                  <a:pt x="724" y="20404"/>
                  <a:pt x="249" y="20857"/>
                  <a:pt x="204" y="21400"/>
                </a:cubicBezTo>
                <a:cubicBezTo>
                  <a:pt x="0" y="21581"/>
                  <a:pt x="45" y="21943"/>
                  <a:pt x="272" y="22079"/>
                </a:cubicBezTo>
                <a:cubicBezTo>
                  <a:pt x="860" y="22441"/>
                  <a:pt x="1584" y="22351"/>
                  <a:pt x="2241" y="22373"/>
                </a:cubicBezTo>
                <a:cubicBezTo>
                  <a:pt x="3033" y="22419"/>
                  <a:pt x="3825" y="22464"/>
                  <a:pt x="4617" y="22487"/>
                </a:cubicBezTo>
                <a:cubicBezTo>
                  <a:pt x="4627" y="22487"/>
                  <a:pt x="4636" y="22488"/>
                  <a:pt x="4646" y="22488"/>
                </a:cubicBezTo>
                <a:cubicBezTo>
                  <a:pt x="4974" y="22488"/>
                  <a:pt x="5270" y="22115"/>
                  <a:pt x="5160" y="21808"/>
                </a:cubicBezTo>
                <a:cubicBezTo>
                  <a:pt x="5002" y="21423"/>
                  <a:pt x="4843" y="21061"/>
                  <a:pt x="4708" y="20699"/>
                </a:cubicBezTo>
                <a:cubicBezTo>
                  <a:pt x="8283" y="19250"/>
                  <a:pt x="11090" y="16308"/>
                  <a:pt x="13421" y="13275"/>
                </a:cubicBezTo>
                <a:cubicBezTo>
                  <a:pt x="16272" y="9609"/>
                  <a:pt x="19373" y="4992"/>
                  <a:pt x="17540" y="171"/>
                </a:cubicBezTo>
                <a:cubicBezTo>
                  <a:pt x="17504" y="53"/>
                  <a:pt x="17409" y="1"/>
                  <a:pt x="173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" name="Google Shape;5948;p37"/>
          <p:cNvGrpSpPr/>
          <p:nvPr/>
        </p:nvGrpSpPr>
        <p:grpSpPr>
          <a:xfrm>
            <a:off x="6409634" y="3188200"/>
            <a:ext cx="1545300" cy="2997446"/>
            <a:chOff x="3800525" y="3243080"/>
            <a:chExt cx="1545300" cy="2997446"/>
          </a:xfrm>
        </p:grpSpPr>
        <p:sp>
          <p:nvSpPr>
            <p:cNvPr id="24" name="Google Shape;5950;p37"/>
            <p:cNvSpPr txBox="1"/>
            <p:nvPr/>
          </p:nvSpPr>
          <p:spPr>
            <a:xfrm>
              <a:off x="3802325" y="4171261"/>
              <a:ext cx="1541700" cy="20692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Ngambali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maneh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kang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durung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ngerti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5" name="Google Shape;5951;p37"/>
            <p:cNvSpPr txBox="1"/>
            <p:nvPr/>
          </p:nvSpPr>
          <p:spPr>
            <a:xfrm>
              <a:off x="3800525" y="3483564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3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6" name="Google Shape;5952;p37"/>
            <p:cNvGrpSpPr/>
            <p:nvPr/>
          </p:nvGrpSpPr>
          <p:grpSpPr>
            <a:xfrm>
              <a:off x="4456460" y="3243080"/>
              <a:ext cx="233430" cy="198912"/>
              <a:chOff x="5364291" y="1379273"/>
              <a:chExt cx="372060" cy="316992"/>
            </a:xfrm>
          </p:grpSpPr>
          <p:sp>
            <p:nvSpPr>
              <p:cNvPr id="27" name="Google Shape;5953;p37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28" name="Google Shape;5954;p37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9" name="Google Shape;5971;p37"/>
          <p:cNvSpPr/>
          <p:nvPr/>
        </p:nvSpPr>
        <p:spPr>
          <a:xfrm rot="10800000">
            <a:off x="7760084" y="2403991"/>
            <a:ext cx="518981" cy="602454"/>
          </a:xfrm>
          <a:custGeom>
            <a:avLst/>
            <a:gdLst/>
            <a:ahLst/>
            <a:cxnLst/>
            <a:rect l="l" t="t" r="r" b="b"/>
            <a:pathLst>
              <a:path w="19374" h="22488" extrusionOk="0">
                <a:moveTo>
                  <a:pt x="17314" y="1"/>
                </a:moveTo>
                <a:cubicBezTo>
                  <a:pt x="17173" y="1"/>
                  <a:pt x="17033" y="117"/>
                  <a:pt x="17087" y="307"/>
                </a:cubicBezTo>
                <a:cubicBezTo>
                  <a:pt x="18287" y="5241"/>
                  <a:pt x="15050" y="9586"/>
                  <a:pt x="12086" y="13207"/>
                </a:cubicBezTo>
                <a:cubicBezTo>
                  <a:pt x="9913" y="15878"/>
                  <a:pt x="7446" y="18345"/>
                  <a:pt x="4255" y="19658"/>
                </a:cubicBezTo>
                <a:cubicBezTo>
                  <a:pt x="4029" y="19092"/>
                  <a:pt x="3757" y="18549"/>
                  <a:pt x="3485" y="18005"/>
                </a:cubicBezTo>
                <a:cubicBezTo>
                  <a:pt x="3407" y="17849"/>
                  <a:pt x="3232" y="17760"/>
                  <a:pt x="3058" y="17760"/>
                </a:cubicBezTo>
                <a:cubicBezTo>
                  <a:pt x="2930" y="17760"/>
                  <a:pt x="2803" y="17809"/>
                  <a:pt x="2716" y="17915"/>
                </a:cubicBezTo>
                <a:cubicBezTo>
                  <a:pt x="2150" y="18571"/>
                  <a:pt x="1584" y="19273"/>
                  <a:pt x="1064" y="19974"/>
                </a:cubicBezTo>
                <a:cubicBezTo>
                  <a:pt x="724" y="20404"/>
                  <a:pt x="249" y="20857"/>
                  <a:pt x="204" y="21400"/>
                </a:cubicBezTo>
                <a:cubicBezTo>
                  <a:pt x="0" y="21581"/>
                  <a:pt x="45" y="21943"/>
                  <a:pt x="272" y="22079"/>
                </a:cubicBezTo>
                <a:cubicBezTo>
                  <a:pt x="860" y="22441"/>
                  <a:pt x="1584" y="22351"/>
                  <a:pt x="2241" y="22373"/>
                </a:cubicBezTo>
                <a:cubicBezTo>
                  <a:pt x="3033" y="22419"/>
                  <a:pt x="3825" y="22464"/>
                  <a:pt x="4617" y="22487"/>
                </a:cubicBezTo>
                <a:cubicBezTo>
                  <a:pt x="4627" y="22487"/>
                  <a:pt x="4636" y="22488"/>
                  <a:pt x="4646" y="22488"/>
                </a:cubicBezTo>
                <a:cubicBezTo>
                  <a:pt x="4974" y="22488"/>
                  <a:pt x="5270" y="22115"/>
                  <a:pt x="5160" y="21808"/>
                </a:cubicBezTo>
                <a:cubicBezTo>
                  <a:pt x="5002" y="21423"/>
                  <a:pt x="4843" y="21061"/>
                  <a:pt x="4708" y="20699"/>
                </a:cubicBezTo>
                <a:cubicBezTo>
                  <a:pt x="8283" y="19250"/>
                  <a:pt x="11090" y="16308"/>
                  <a:pt x="13421" y="13275"/>
                </a:cubicBezTo>
                <a:cubicBezTo>
                  <a:pt x="16272" y="9609"/>
                  <a:pt x="19373" y="4992"/>
                  <a:pt x="17540" y="171"/>
                </a:cubicBezTo>
                <a:cubicBezTo>
                  <a:pt x="17504" y="53"/>
                  <a:pt x="17409" y="1"/>
                  <a:pt x="173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" name="Google Shape;5955;p37"/>
          <p:cNvGrpSpPr/>
          <p:nvPr/>
        </p:nvGrpSpPr>
        <p:grpSpPr>
          <a:xfrm>
            <a:off x="8445870" y="2263176"/>
            <a:ext cx="1962153" cy="2951918"/>
            <a:chOff x="5339600" y="2156573"/>
            <a:chExt cx="1962153" cy="2951918"/>
          </a:xfrm>
        </p:grpSpPr>
        <p:sp>
          <p:nvSpPr>
            <p:cNvPr id="31" name="Google Shape;5957;p37"/>
            <p:cNvSpPr txBox="1"/>
            <p:nvPr/>
          </p:nvSpPr>
          <p:spPr>
            <a:xfrm>
              <a:off x="5369032" y="2834990"/>
              <a:ext cx="1932721" cy="2273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Mbandingake antarane bab kang disemak.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2" name="Google Shape;5958;p37"/>
            <p:cNvSpPr txBox="1"/>
            <p:nvPr/>
          </p:nvSpPr>
          <p:spPr>
            <a:xfrm>
              <a:off x="5339600" y="2397057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4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3" name="Google Shape;5959;p37"/>
            <p:cNvGrpSpPr/>
            <p:nvPr/>
          </p:nvGrpSpPr>
          <p:grpSpPr>
            <a:xfrm>
              <a:off x="5995535" y="2156573"/>
              <a:ext cx="233430" cy="198912"/>
              <a:chOff x="5364291" y="1379273"/>
              <a:chExt cx="372060" cy="316992"/>
            </a:xfrm>
          </p:grpSpPr>
          <p:sp>
            <p:nvSpPr>
              <p:cNvPr id="34" name="Google Shape;5960;p37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</p:sp>
          <p:sp>
            <p:nvSpPr>
              <p:cNvPr id="35" name="Google Shape;5961;p37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09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479780" y="776160"/>
            <a:ext cx="69062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Crita</a:t>
            </a:r>
            <a:r>
              <a:rPr lang="en-US" sz="3200" dirty="0" smtClean="0"/>
              <a:t> Rakyat </a:t>
            </a:r>
            <a:r>
              <a:rPr lang="en-US" sz="3200" dirty="0" err="1" smtClean="0"/>
              <a:t>Legendha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758" y="4924931"/>
            <a:ext cx="2148497" cy="2148497"/>
          </a:xfrm>
          <a:prstGeom prst="rect">
            <a:avLst/>
          </a:prstGeom>
        </p:spPr>
      </p:pic>
      <p:sp>
        <p:nvSpPr>
          <p:cNvPr id="8" name="Google Shape;891;p41"/>
          <p:cNvSpPr/>
          <p:nvPr/>
        </p:nvSpPr>
        <p:spPr>
          <a:xfrm>
            <a:off x="628624" y="2437573"/>
            <a:ext cx="1473444" cy="981450"/>
          </a:xfrm>
          <a:custGeom>
            <a:avLst/>
            <a:gdLst/>
            <a:ahLst/>
            <a:cxnLst/>
            <a:rect l="l" t="t" r="r" b="b"/>
            <a:pathLst>
              <a:path w="63820" h="42510" extrusionOk="0">
                <a:moveTo>
                  <a:pt x="5720" y="0"/>
                </a:moveTo>
                <a:cubicBezTo>
                  <a:pt x="2089" y="0"/>
                  <a:pt x="1" y="4124"/>
                  <a:pt x="2148" y="7052"/>
                </a:cubicBezTo>
                <a:lnTo>
                  <a:pt x="9931" y="17668"/>
                </a:lnTo>
                <a:cubicBezTo>
                  <a:pt x="11500" y="19808"/>
                  <a:pt x="11508" y="22715"/>
                  <a:pt x="9952" y="24863"/>
                </a:cubicBezTo>
                <a:lnTo>
                  <a:pt x="2305" y="35417"/>
                </a:lnTo>
                <a:cubicBezTo>
                  <a:pt x="110" y="38336"/>
                  <a:pt x="2193" y="42510"/>
                  <a:pt x="5847" y="42510"/>
                </a:cubicBezTo>
                <a:lnTo>
                  <a:pt x="46779" y="42510"/>
                </a:lnTo>
                <a:cubicBezTo>
                  <a:pt x="48190" y="42510"/>
                  <a:pt x="49518" y="41837"/>
                  <a:pt x="50353" y="40698"/>
                </a:cubicBezTo>
                <a:lnTo>
                  <a:pt x="62664" y="23903"/>
                </a:lnTo>
                <a:cubicBezTo>
                  <a:pt x="63820" y="22329"/>
                  <a:pt x="63807" y="20182"/>
                  <a:pt x="62633" y="18621"/>
                </a:cubicBezTo>
                <a:lnTo>
                  <a:pt x="49967" y="1771"/>
                </a:lnTo>
                <a:cubicBezTo>
                  <a:pt x="49130" y="656"/>
                  <a:pt x="47817" y="0"/>
                  <a:pt x="46424" y="0"/>
                </a:cubicBezTo>
                <a:close/>
              </a:path>
            </a:pathLst>
          </a:custGeom>
          <a:solidFill>
            <a:srgbClr val="F753B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1</a:t>
            </a:r>
            <a:endParaRPr sz="20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9" name="Google Shape;864;p41"/>
          <p:cNvSpPr txBox="1"/>
          <p:nvPr/>
        </p:nvSpPr>
        <p:spPr>
          <a:xfrm>
            <a:off x="0" y="4391518"/>
            <a:ext cx="2554015" cy="62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Duwe niat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maca</a:t>
            </a:r>
          </a:p>
        </p:txBody>
      </p:sp>
      <p:sp>
        <p:nvSpPr>
          <p:cNvPr id="10" name="Google Shape;887;p41"/>
          <p:cNvSpPr/>
          <p:nvPr/>
        </p:nvSpPr>
        <p:spPr>
          <a:xfrm>
            <a:off x="2638271" y="2437573"/>
            <a:ext cx="1473490" cy="981450"/>
          </a:xfrm>
          <a:custGeom>
            <a:avLst/>
            <a:gdLst/>
            <a:ahLst/>
            <a:cxnLst/>
            <a:rect l="l" t="t" r="r" b="b"/>
            <a:pathLst>
              <a:path w="63822" h="42510" extrusionOk="0">
                <a:moveTo>
                  <a:pt x="5722" y="0"/>
                </a:moveTo>
                <a:cubicBezTo>
                  <a:pt x="2092" y="0"/>
                  <a:pt x="1" y="4124"/>
                  <a:pt x="2148" y="7052"/>
                </a:cubicBezTo>
                <a:lnTo>
                  <a:pt x="10377" y="18275"/>
                </a:lnTo>
                <a:cubicBezTo>
                  <a:pt x="11682" y="20052"/>
                  <a:pt x="11689" y="22467"/>
                  <a:pt x="10396" y="24253"/>
                </a:cubicBezTo>
                <a:lnTo>
                  <a:pt x="2309" y="35417"/>
                </a:lnTo>
                <a:cubicBezTo>
                  <a:pt x="113" y="38336"/>
                  <a:pt x="2196" y="42510"/>
                  <a:pt x="5850" y="42510"/>
                </a:cubicBezTo>
                <a:lnTo>
                  <a:pt x="46782" y="42510"/>
                </a:lnTo>
                <a:cubicBezTo>
                  <a:pt x="48193" y="42510"/>
                  <a:pt x="49520" y="41837"/>
                  <a:pt x="50355" y="40698"/>
                </a:cubicBezTo>
                <a:lnTo>
                  <a:pt x="62667" y="23903"/>
                </a:lnTo>
                <a:cubicBezTo>
                  <a:pt x="63821" y="22327"/>
                  <a:pt x="63808" y="20182"/>
                  <a:pt x="62635" y="18621"/>
                </a:cubicBezTo>
                <a:lnTo>
                  <a:pt x="49969" y="1771"/>
                </a:lnTo>
                <a:cubicBezTo>
                  <a:pt x="49132" y="656"/>
                  <a:pt x="47820" y="0"/>
                  <a:pt x="4642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2</a:t>
            </a:r>
            <a:endParaRPr sz="20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" name="Google Shape;864;p41"/>
          <p:cNvSpPr txBox="1"/>
          <p:nvPr/>
        </p:nvSpPr>
        <p:spPr>
          <a:xfrm>
            <a:off x="2213008" y="4376415"/>
            <a:ext cx="2554015" cy="62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Nyepakake alat tulis</a:t>
            </a:r>
          </a:p>
        </p:txBody>
      </p:sp>
      <p:sp>
        <p:nvSpPr>
          <p:cNvPr id="12" name="Google Shape;890;p41"/>
          <p:cNvSpPr/>
          <p:nvPr/>
        </p:nvSpPr>
        <p:spPr>
          <a:xfrm>
            <a:off x="4912993" y="2447550"/>
            <a:ext cx="1473444" cy="981450"/>
          </a:xfrm>
          <a:custGeom>
            <a:avLst/>
            <a:gdLst/>
            <a:ahLst/>
            <a:cxnLst/>
            <a:rect l="l" t="t" r="r" b="b"/>
            <a:pathLst>
              <a:path w="63820" h="42510" extrusionOk="0">
                <a:moveTo>
                  <a:pt x="5720" y="0"/>
                </a:moveTo>
                <a:cubicBezTo>
                  <a:pt x="2090" y="0"/>
                  <a:pt x="0" y="4124"/>
                  <a:pt x="2147" y="7052"/>
                </a:cubicBezTo>
                <a:lnTo>
                  <a:pt x="10376" y="18275"/>
                </a:lnTo>
                <a:cubicBezTo>
                  <a:pt x="11680" y="20052"/>
                  <a:pt x="11687" y="22469"/>
                  <a:pt x="10393" y="24253"/>
                </a:cubicBezTo>
                <a:lnTo>
                  <a:pt x="2305" y="35417"/>
                </a:lnTo>
                <a:cubicBezTo>
                  <a:pt x="109" y="38336"/>
                  <a:pt x="2193" y="42510"/>
                  <a:pt x="5847" y="42510"/>
                </a:cubicBezTo>
                <a:lnTo>
                  <a:pt x="46778" y="42510"/>
                </a:lnTo>
                <a:cubicBezTo>
                  <a:pt x="48189" y="42510"/>
                  <a:pt x="49517" y="41837"/>
                  <a:pt x="50352" y="40698"/>
                </a:cubicBezTo>
                <a:lnTo>
                  <a:pt x="62664" y="23903"/>
                </a:lnTo>
                <a:cubicBezTo>
                  <a:pt x="63819" y="22329"/>
                  <a:pt x="63806" y="20182"/>
                  <a:pt x="62633" y="18621"/>
                </a:cubicBezTo>
                <a:lnTo>
                  <a:pt x="49967" y="1771"/>
                </a:lnTo>
                <a:cubicBezTo>
                  <a:pt x="49130" y="656"/>
                  <a:pt x="47817" y="0"/>
                  <a:pt x="46423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3</a:t>
            </a:r>
            <a:endParaRPr sz="20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3" name="Google Shape;864;p41"/>
          <p:cNvSpPr txBox="1"/>
          <p:nvPr/>
        </p:nvSpPr>
        <p:spPr>
          <a:xfrm>
            <a:off x="4383538" y="4421090"/>
            <a:ext cx="2554015" cy="62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Maca kanthi premati</a:t>
            </a:r>
          </a:p>
        </p:txBody>
      </p:sp>
      <p:sp>
        <p:nvSpPr>
          <p:cNvPr id="14" name="Google Shape;888;p41"/>
          <p:cNvSpPr/>
          <p:nvPr/>
        </p:nvSpPr>
        <p:spPr>
          <a:xfrm>
            <a:off x="6922686" y="2437573"/>
            <a:ext cx="1473444" cy="981450"/>
          </a:xfrm>
          <a:custGeom>
            <a:avLst/>
            <a:gdLst/>
            <a:ahLst/>
            <a:cxnLst/>
            <a:rect l="l" t="t" r="r" b="b"/>
            <a:pathLst>
              <a:path w="63820" h="42510" extrusionOk="0">
                <a:moveTo>
                  <a:pt x="5720" y="0"/>
                </a:moveTo>
                <a:cubicBezTo>
                  <a:pt x="2090" y="0"/>
                  <a:pt x="1" y="4124"/>
                  <a:pt x="2147" y="7052"/>
                </a:cubicBezTo>
                <a:lnTo>
                  <a:pt x="10377" y="18275"/>
                </a:lnTo>
                <a:cubicBezTo>
                  <a:pt x="11680" y="20052"/>
                  <a:pt x="11687" y="22467"/>
                  <a:pt x="10395" y="24253"/>
                </a:cubicBezTo>
                <a:lnTo>
                  <a:pt x="2305" y="35417"/>
                </a:lnTo>
                <a:cubicBezTo>
                  <a:pt x="110" y="38336"/>
                  <a:pt x="2196" y="42510"/>
                  <a:pt x="5847" y="42510"/>
                </a:cubicBezTo>
                <a:lnTo>
                  <a:pt x="46778" y="42510"/>
                </a:lnTo>
                <a:cubicBezTo>
                  <a:pt x="48191" y="42510"/>
                  <a:pt x="49518" y="41837"/>
                  <a:pt x="50353" y="40698"/>
                </a:cubicBezTo>
                <a:lnTo>
                  <a:pt x="62664" y="23903"/>
                </a:lnTo>
                <a:cubicBezTo>
                  <a:pt x="63820" y="22329"/>
                  <a:pt x="63807" y="20182"/>
                  <a:pt x="62633" y="18621"/>
                </a:cubicBezTo>
                <a:lnTo>
                  <a:pt x="49969" y="1771"/>
                </a:lnTo>
                <a:cubicBezTo>
                  <a:pt x="49132" y="656"/>
                  <a:pt x="47820" y="0"/>
                  <a:pt x="4642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4</a:t>
            </a:r>
            <a:endParaRPr sz="20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" name="Google Shape;864;p41"/>
          <p:cNvSpPr txBox="1"/>
          <p:nvPr/>
        </p:nvSpPr>
        <p:spPr>
          <a:xfrm>
            <a:off x="6386437" y="4391518"/>
            <a:ext cx="2554015" cy="62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Nyathet bab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wigati</a:t>
            </a:r>
          </a:p>
        </p:txBody>
      </p:sp>
      <p:sp>
        <p:nvSpPr>
          <p:cNvPr id="16" name="Google Shape;888;p41"/>
          <p:cNvSpPr/>
          <p:nvPr/>
        </p:nvSpPr>
        <p:spPr>
          <a:xfrm>
            <a:off x="9146245" y="2437573"/>
            <a:ext cx="1473444" cy="981450"/>
          </a:xfrm>
          <a:custGeom>
            <a:avLst/>
            <a:gdLst/>
            <a:ahLst/>
            <a:cxnLst/>
            <a:rect l="l" t="t" r="r" b="b"/>
            <a:pathLst>
              <a:path w="63820" h="42510" extrusionOk="0">
                <a:moveTo>
                  <a:pt x="5720" y="0"/>
                </a:moveTo>
                <a:cubicBezTo>
                  <a:pt x="2090" y="0"/>
                  <a:pt x="1" y="4124"/>
                  <a:pt x="2147" y="7052"/>
                </a:cubicBezTo>
                <a:lnTo>
                  <a:pt x="10377" y="18275"/>
                </a:lnTo>
                <a:cubicBezTo>
                  <a:pt x="11680" y="20052"/>
                  <a:pt x="11687" y="22467"/>
                  <a:pt x="10395" y="24253"/>
                </a:cubicBezTo>
                <a:lnTo>
                  <a:pt x="2305" y="35417"/>
                </a:lnTo>
                <a:cubicBezTo>
                  <a:pt x="110" y="38336"/>
                  <a:pt x="2196" y="42510"/>
                  <a:pt x="5847" y="42510"/>
                </a:cubicBezTo>
                <a:lnTo>
                  <a:pt x="46778" y="42510"/>
                </a:lnTo>
                <a:cubicBezTo>
                  <a:pt x="48191" y="42510"/>
                  <a:pt x="49518" y="41837"/>
                  <a:pt x="50353" y="40698"/>
                </a:cubicBezTo>
                <a:lnTo>
                  <a:pt x="62664" y="23903"/>
                </a:lnTo>
                <a:cubicBezTo>
                  <a:pt x="63820" y="22329"/>
                  <a:pt x="63807" y="20182"/>
                  <a:pt x="62633" y="18621"/>
                </a:cubicBezTo>
                <a:lnTo>
                  <a:pt x="49969" y="1771"/>
                </a:lnTo>
                <a:cubicBezTo>
                  <a:pt x="49132" y="656"/>
                  <a:pt x="47820" y="0"/>
                  <a:pt x="46427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5</a:t>
            </a:r>
            <a:endParaRPr sz="20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7" name="Google Shape;864;p41"/>
          <p:cNvSpPr txBox="1"/>
          <p:nvPr/>
        </p:nvSpPr>
        <p:spPr>
          <a:xfrm>
            <a:off x="8556967" y="4295947"/>
            <a:ext cx="2554015" cy="628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Diskusi kawruh</a:t>
            </a:r>
          </a:p>
        </p:txBody>
      </p:sp>
      <p:sp>
        <p:nvSpPr>
          <p:cNvPr id="18" name="Google Shape;878;p41"/>
          <p:cNvSpPr/>
          <p:nvPr/>
        </p:nvSpPr>
        <p:spPr>
          <a:xfrm>
            <a:off x="1174707" y="3802970"/>
            <a:ext cx="204600" cy="204600"/>
          </a:xfrm>
          <a:prstGeom prst="ellipse">
            <a:avLst/>
          </a:prstGeom>
          <a:solidFill>
            <a:srgbClr val="F753B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" name="Google Shape;883;p41"/>
          <p:cNvCxnSpPr/>
          <p:nvPr/>
        </p:nvCxnSpPr>
        <p:spPr>
          <a:xfrm>
            <a:off x="1734018" y="3962514"/>
            <a:ext cx="11463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0" name="Google Shape;878;p41"/>
          <p:cNvSpPr/>
          <p:nvPr/>
        </p:nvSpPr>
        <p:spPr>
          <a:xfrm>
            <a:off x="3170416" y="3832973"/>
            <a:ext cx="204600" cy="204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1" name="Google Shape;883;p41"/>
          <p:cNvCxnSpPr/>
          <p:nvPr/>
        </p:nvCxnSpPr>
        <p:spPr>
          <a:xfrm>
            <a:off x="3810388" y="3925045"/>
            <a:ext cx="11463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Google Shape;878;p41"/>
          <p:cNvSpPr/>
          <p:nvPr/>
        </p:nvSpPr>
        <p:spPr>
          <a:xfrm>
            <a:off x="5480457" y="3822745"/>
            <a:ext cx="204600" cy="2046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3" name="Google Shape;883;p41"/>
          <p:cNvCxnSpPr/>
          <p:nvPr/>
        </p:nvCxnSpPr>
        <p:spPr>
          <a:xfrm>
            <a:off x="6096000" y="3905270"/>
            <a:ext cx="11463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Google Shape;878;p41"/>
          <p:cNvSpPr/>
          <p:nvPr/>
        </p:nvSpPr>
        <p:spPr>
          <a:xfrm>
            <a:off x="7585898" y="3798618"/>
            <a:ext cx="204600" cy="204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" name="Google Shape;883;p41"/>
          <p:cNvCxnSpPr/>
          <p:nvPr/>
        </p:nvCxnSpPr>
        <p:spPr>
          <a:xfrm>
            <a:off x="8130988" y="3900918"/>
            <a:ext cx="11463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6" name="Google Shape;878;p41"/>
          <p:cNvSpPr/>
          <p:nvPr/>
        </p:nvSpPr>
        <p:spPr>
          <a:xfrm>
            <a:off x="9763487" y="3791533"/>
            <a:ext cx="204600" cy="2046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894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703483" y="861514"/>
            <a:ext cx="91397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cs typeface="Arial" panose="020B0604020202020204" pitchFamily="34" charset="0"/>
              </a:rPr>
              <a:t>Nulis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Gagasan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lan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Ringkesan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Isine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Crita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Legendha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2868625" y="2269395"/>
            <a:ext cx="5576128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Maca crita legendha kang dipilih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5;p32"/>
          <p:cNvSpPr/>
          <p:nvPr/>
        </p:nvSpPr>
        <p:spPr>
          <a:xfrm>
            <a:off x="3029950" y="3264621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Golekana jupuk gagasan pokok saben paragrap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3029950" y="4267797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Gatekna tata tulis lan tandha waca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2768526" y="2659967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2764003" y="3626515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4" name="Google Shape;933;p32"/>
          <p:cNvSpPr/>
          <p:nvPr/>
        </p:nvSpPr>
        <p:spPr>
          <a:xfrm>
            <a:off x="2768526" y="4593063"/>
            <a:ext cx="221083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5" name="Google Shape;935;p32"/>
          <p:cNvSpPr/>
          <p:nvPr/>
        </p:nvSpPr>
        <p:spPr>
          <a:xfrm>
            <a:off x="3029950" y="5248992"/>
            <a:ext cx="5466982" cy="6505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Mangerteni unggah-ungguh basa Jawa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pic>
        <p:nvPicPr>
          <p:cNvPr id="16" name="Picture 15" descr="C:\Users\mila\AppData\Local\Microsoft\Windows\INetCache\Content.Word\4457753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200" y1="79850" x2="29200" y2="79850"/>
                        <a14:foregroundMark x1="41150" y1="81050" x2="41150" y2="81050"/>
                        <a14:foregroundMark x1="53500" y1="81500" x2="53500" y2="81500"/>
                        <a14:foregroundMark x1="23850" y1="72450" x2="23850" y2="72450"/>
                        <a14:foregroundMark x1="47750" y1="54750" x2="47750" y2="54750"/>
                        <a14:foregroundMark x1="41150" y1="56400" x2="41150" y2="56400"/>
                        <a14:foregroundMark x1="22650" y1="80250" x2="22650" y2="80250"/>
                        <a14:foregroundMark x1="20150" y1="75700" x2="20150" y2="75700"/>
                        <a14:foregroundMark x1="35800" y1="82300" x2="35800" y2="82300"/>
                        <a14:foregroundMark x1="31700" y1="79400" x2="31700" y2="79400"/>
                        <a14:foregroundMark x1="44050" y1="59650" x2="44050" y2="59650"/>
                        <a14:foregroundMark x1="52250" y1="59250" x2="52250" y2="59250"/>
                        <a14:foregroundMark x1="54300" y1="51850" x2="54300" y2="51850"/>
                        <a14:foregroundMark x1="55550" y1="81500" x2="55550" y2="81500"/>
                        <a14:foregroundMark x1="46900" y1="59250" x2="46900" y2="59250"/>
                        <a14:backgroundMark x1="25100" y1="16050" x2="25100" y2="16050"/>
                        <a14:backgroundMark x1="81050" y1="15650" x2="81050" y2="15650"/>
                        <a14:backgroundMark x1="11950" y1="67500" x2="11950" y2="67500"/>
                        <a14:backgroundMark x1="88500" y1="74050" x2="88500" y2="74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071" y="4391378"/>
            <a:ext cx="2590388" cy="24666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Google Shape;1457;p22"/>
          <p:cNvSpPr/>
          <p:nvPr/>
        </p:nvSpPr>
        <p:spPr>
          <a:xfrm rot="5400000">
            <a:off x="5553998" y="3777866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57;p22"/>
          <p:cNvSpPr/>
          <p:nvPr/>
        </p:nvSpPr>
        <p:spPr>
          <a:xfrm rot="5400000">
            <a:off x="5553998" y="4912551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457;p22"/>
          <p:cNvSpPr/>
          <p:nvPr/>
        </p:nvSpPr>
        <p:spPr>
          <a:xfrm rot="5400000">
            <a:off x="5556919" y="2842820"/>
            <a:ext cx="380021" cy="1172359"/>
          </a:xfrm>
          <a:custGeom>
            <a:avLst/>
            <a:gdLst/>
            <a:ahLst/>
            <a:cxnLst/>
            <a:rect l="l" t="t" r="r" b="b"/>
            <a:pathLst>
              <a:path w="44271" h="111244" extrusionOk="0">
                <a:moveTo>
                  <a:pt x="7037" y="27745"/>
                </a:moveTo>
                <a:cubicBezTo>
                  <a:pt x="7037" y="28116"/>
                  <a:pt x="7037" y="28488"/>
                  <a:pt x="7037" y="28859"/>
                </a:cubicBezTo>
                <a:cubicBezTo>
                  <a:pt x="6884" y="28597"/>
                  <a:pt x="6665" y="28378"/>
                  <a:pt x="6468" y="28160"/>
                </a:cubicBezTo>
                <a:cubicBezTo>
                  <a:pt x="6359" y="28029"/>
                  <a:pt x="6250" y="27898"/>
                  <a:pt x="6141" y="27766"/>
                </a:cubicBezTo>
                <a:cubicBezTo>
                  <a:pt x="6447" y="27766"/>
                  <a:pt x="6731" y="27766"/>
                  <a:pt x="7037" y="27745"/>
                </a:cubicBezTo>
                <a:close/>
                <a:moveTo>
                  <a:pt x="1268" y="27329"/>
                </a:moveTo>
                <a:lnTo>
                  <a:pt x="1268" y="27329"/>
                </a:lnTo>
                <a:cubicBezTo>
                  <a:pt x="1574" y="27417"/>
                  <a:pt x="1902" y="27439"/>
                  <a:pt x="2207" y="27482"/>
                </a:cubicBezTo>
                <a:cubicBezTo>
                  <a:pt x="2317" y="27504"/>
                  <a:pt x="2448" y="27526"/>
                  <a:pt x="2557" y="27548"/>
                </a:cubicBezTo>
                <a:cubicBezTo>
                  <a:pt x="2929" y="28007"/>
                  <a:pt x="3322" y="28444"/>
                  <a:pt x="3693" y="28881"/>
                </a:cubicBezTo>
                <a:cubicBezTo>
                  <a:pt x="3999" y="29252"/>
                  <a:pt x="4305" y="29624"/>
                  <a:pt x="4611" y="29973"/>
                </a:cubicBezTo>
                <a:cubicBezTo>
                  <a:pt x="4261" y="29842"/>
                  <a:pt x="3934" y="29624"/>
                  <a:pt x="3584" y="29362"/>
                </a:cubicBezTo>
                <a:cubicBezTo>
                  <a:pt x="2732" y="28728"/>
                  <a:pt x="1967" y="28072"/>
                  <a:pt x="1268" y="27329"/>
                </a:cubicBezTo>
                <a:close/>
                <a:moveTo>
                  <a:pt x="4720" y="27745"/>
                </a:moveTo>
                <a:lnTo>
                  <a:pt x="4720" y="27745"/>
                </a:lnTo>
                <a:cubicBezTo>
                  <a:pt x="5135" y="27766"/>
                  <a:pt x="5551" y="27788"/>
                  <a:pt x="5966" y="27788"/>
                </a:cubicBezTo>
                <a:cubicBezTo>
                  <a:pt x="6075" y="27919"/>
                  <a:pt x="6206" y="28072"/>
                  <a:pt x="6315" y="28225"/>
                </a:cubicBezTo>
                <a:cubicBezTo>
                  <a:pt x="6534" y="28466"/>
                  <a:pt x="6709" y="28772"/>
                  <a:pt x="6949" y="28990"/>
                </a:cubicBezTo>
                <a:cubicBezTo>
                  <a:pt x="6971" y="29001"/>
                  <a:pt x="6987" y="29007"/>
                  <a:pt x="7004" y="29007"/>
                </a:cubicBezTo>
                <a:cubicBezTo>
                  <a:pt x="7020" y="29007"/>
                  <a:pt x="7037" y="29001"/>
                  <a:pt x="7058" y="28990"/>
                </a:cubicBezTo>
                <a:cubicBezTo>
                  <a:pt x="7058" y="29318"/>
                  <a:pt x="7058" y="29646"/>
                  <a:pt x="7058" y="29973"/>
                </a:cubicBezTo>
                <a:cubicBezTo>
                  <a:pt x="6930" y="29948"/>
                  <a:pt x="6802" y="29937"/>
                  <a:pt x="6679" y="29937"/>
                </a:cubicBezTo>
                <a:cubicBezTo>
                  <a:pt x="6591" y="29937"/>
                  <a:pt x="6506" y="29943"/>
                  <a:pt x="6425" y="29952"/>
                </a:cubicBezTo>
                <a:cubicBezTo>
                  <a:pt x="5878" y="29187"/>
                  <a:pt x="5310" y="28466"/>
                  <a:pt x="4720" y="27745"/>
                </a:cubicBezTo>
                <a:close/>
                <a:moveTo>
                  <a:pt x="2797" y="27570"/>
                </a:moveTo>
                <a:cubicBezTo>
                  <a:pt x="3366" y="27635"/>
                  <a:pt x="3934" y="27701"/>
                  <a:pt x="4502" y="27745"/>
                </a:cubicBezTo>
                <a:cubicBezTo>
                  <a:pt x="5048" y="28488"/>
                  <a:pt x="5616" y="29252"/>
                  <a:pt x="6206" y="29995"/>
                </a:cubicBezTo>
                <a:cubicBezTo>
                  <a:pt x="6119" y="29995"/>
                  <a:pt x="6053" y="30017"/>
                  <a:pt x="5966" y="30039"/>
                </a:cubicBezTo>
                <a:cubicBezTo>
                  <a:pt x="5750" y="30077"/>
                  <a:pt x="5549" y="30100"/>
                  <a:pt x="5358" y="30100"/>
                </a:cubicBezTo>
                <a:cubicBezTo>
                  <a:pt x="5221" y="30100"/>
                  <a:pt x="5089" y="30088"/>
                  <a:pt x="4961" y="30061"/>
                </a:cubicBezTo>
                <a:cubicBezTo>
                  <a:pt x="4655" y="29646"/>
                  <a:pt x="4261" y="29252"/>
                  <a:pt x="3912" y="28837"/>
                </a:cubicBezTo>
                <a:cubicBezTo>
                  <a:pt x="3540" y="28422"/>
                  <a:pt x="3169" y="27985"/>
                  <a:pt x="2797" y="27570"/>
                </a:cubicBezTo>
                <a:close/>
                <a:moveTo>
                  <a:pt x="41539" y="27417"/>
                </a:moveTo>
                <a:cubicBezTo>
                  <a:pt x="42173" y="28029"/>
                  <a:pt x="43025" y="28881"/>
                  <a:pt x="43178" y="29646"/>
                </a:cubicBezTo>
                <a:cubicBezTo>
                  <a:pt x="43221" y="29842"/>
                  <a:pt x="43221" y="30017"/>
                  <a:pt x="43178" y="30148"/>
                </a:cubicBezTo>
                <a:cubicBezTo>
                  <a:pt x="42457" y="29318"/>
                  <a:pt x="41626" y="28531"/>
                  <a:pt x="40774" y="27810"/>
                </a:cubicBezTo>
                <a:cubicBezTo>
                  <a:pt x="41102" y="27766"/>
                  <a:pt x="41386" y="27635"/>
                  <a:pt x="41539" y="27417"/>
                </a:cubicBezTo>
                <a:close/>
                <a:moveTo>
                  <a:pt x="40599" y="27832"/>
                </a:moveTo>
                <a:cubicBezTo>
                  <a:pt x="41452" y="28662"/>
                  <a:pt x="42260" y="29493"/>
                  <a:pt x="43069" y="30345"/>
                </a:cubicBezTo>
                <a:cubicBezTo>
                  <a:pt x="42828" y="30673"/>
                  <a:pt x="42369" y="30869"/>
                  <a:pt x="41823" y="30979"/>
                </a:cubicBezTo>
                <a:cubicBezTo>
                  <a:pt x="40796" y="29908"/>
                  <a:pt x="39660" y="28946"/>
                  <a:pt x="38655" y="27854"/>
                </a:cubicBezTo>
                <a:lnTo>
                  <a:pt x="38655" y="27854"/>
                </a:lnTo>
                <a:cubicBezTo>
                  <a:pt x="38982" y="27876"/>
                  <a:pt x="39310" y="27892"/>
                  <a:pt x="39635" y="27892"/>
                </a:cubicBezTo>
                <a:cubicBezTo>
                  <a:pt x="39960" y="27892"/>
                  <a:pt x="40283" y="27876"/>
                  <a:pt x="40599" y="27832"/>
                </a:cubicBezTo>
                <a:close/>
                <a:moveTo>
                  <a:pt x="36535" y="27701"/>
                </a:moveTo>
                <a:cubicBezTo>
                  <a:pt x="37147" y="27723"/>
                  <a:pt x="37824" y="27788"/>
                  <a:pt x="38480" y="27854"/>
                </a:cubicBezTo>
                <a:cubicBezTo>
                  <a:pt x="39419" y="28968"/>
                  <a:pt x="40446" y="30170"/>
                  <a:pt x="41626" y="31022"/>
                </a:cubicBezTo>
                <a:cubicBezTo>
                  <a:pt x="40883" y="31132"/>
                  <a:pt x="40053" y="31132"/>
                  <a:pt x="39572" y="31153"/>
                </a:cubicBezTo>
                <a:cubicBezTo>
                  <a:pt x="38524" y="30279"/>
                  <a:pt x="37497" y="29405"/>
                  <a:pt x="36513" y="28466"/>
                </a:cubicBezTo>
                <a:cubicBezTo>
                  <a:pt x="36513" y="28203"/>
                  <a:pt x="36513" y="27963"/>
                  <a:pt x="36535" y="27701"/>
                </a:cubicBezTo>
                <a:close/>
                <a:moveTo>
                  <a:pt x="36513" y="28641"/>
                </a:moveTo>
                <a:cubicBezTo>
                  <a:pt x="37387" y="29536"/>
                  <a:pt x="38305" y="30410"/>
                  <a:pt x="39310" y="31175"/>
                </a:cubicBezTo>
                <a:cubicBezTo>
                  <a:pt x="39157" y="31197"/>
                  <a:pt x="39048" y="31306"/>
                  <a:pt x="39048" y="31481"/>
                </a:cubicBezTo>
                <a:cubicBezTo>
                  <a:pt x="39070" y="32115"/>
                  <a:pt x="39070" y="32770"/>
                  <a:pt x="39092" y="33404"/>
                </a:cubicBezTo>
                <a:cubicBezTo>
                  <a:pt x="38239" y="32705"/>
                  <a:pt x="37344" y="32071"/>
                  <a:pt x="36513" y="31372"/>
                </a:cubicBezTo>
                <a:cubicBezTo>
                  <a:pt x="36513" y="30454"/>
                  <a:pt x="36513" y="29558"/>
                  <a:pt x="36513" y="28641"/>
                </a:cubicBezTo>
                <a:close/>
                <a:moveTo>
                  <a:pt x="36513" y="31525"/>
                </a:moveTo>
                <a:cubicBezTo>
                  <a:pt x="37300" y="32268"/>
                  <a:pt x="38152" y="33011"/>
                  <a:pt x="39092" y="33579"/>
                </a:cubicBezTo>
                <a:cubicBezTo>
                  <a:pt x="39092" y="34322"/>
                  <a:pt x="39114" y="35043"/>
                  <a:pt x="39114" y="35786"/>
                </a:cubicBezTo>
                <a:cubicBezTo>
                  <a:pt x="38196" y="35087"/>
                  <a:pt x="37322" y="34409"/>
                  <a:pt x="36491" y="33601"/>
                </a:cubicBezTo>
                <a:cubicBezTo>
                  <a:pt x="36491" y="32901"/>
                  <a:pt x="36491" y="32202"/>
                  <a:pt x="36513" y="31525"/>
                </a:cubicBezTo>
                <a:close/>
                <a:moveTo>
                  <a:pt x="36491" y="33775"/>
                </a:moveTo>
                <a:cubicBezTo>
                  <a:pt x="37278" y="34606"/>
                  <a:pt x="38152" y="35414"/>
                  <a:pt x="39114" y="35982"/>
                </a:cubicBezTo>
                <a:cubicBezTo>
                  <a:pt x="39135" y="36813"/>
                  <a:pt x="39157" y="37643"/>
                  <a:pt x="39157" y="38473"/>
                </a:cubicBezTo>
                <a:cubicBezTo>
                  <a:pt x="38305" y="37621"/>
                  <a:pt x="37387" y="36856"/>
                  <a:pt x="36491" y="36070"/>
                </a:cubicBezTo>
                <a:cubicBezTo>
                  <a:pt x="36491" y="35305"/>
                  <a:pt x="36491" y="34540"/>
                  <a:pt x="36491" y="33775"/>
                </a:cubicBezTo>
                <a:close/>
                <a:moveTo>
                  <a:pt x="36491" y="36245"/>
                </a:moveTo>
                <a:cubicBezTo>
                  <a:pt x="37344" y="37075"/>
                  <a:pt x="38218" y="37905"/>
                  <a:pt x="39114" y="38670"/>
                </a:cubicBezTo>
                <a:lnTo>
                  <a:pt x="39114" y="38648"/>
                </a:lnTo>
                <a:cubicBezTo>
                  <a:pt x="39114" y="38648"/>
                  <a:pt x="39157" y="38670"/>
                  <a:pt x="39157" y="38670"/>
                </a:cubicBezTo>
                <a:cubicBezTo>
                  <a:pt x="39179" y="39500"/>
                  <a:pt x="39179" y="40353"/>
                  <a:pt x="39201" y="41183"/>
                </a:cubicBezTo>
                <a:cubicBezTo>
                  <a:pt x="38305" y="40331"/>
                  <a:pt x="37365" y="39566"/>
                  <a:pt x="36491" y="38692"/>
                </a:cubicBezTo>
                <a:lnTo>
                  <a:pt x="36491" y="36245"/>
                </a:lnTo>
                <a:close/>
                <a:moveTo>
                  <a:pt x="36491" y="38889"/>
                </a:moveTo>
                <a:cubicBezTo>
                  <a:pt x="37278" y="39763"/>
                  <a:pt x="38174" y="40659"/>
                  <a:pt x="39135" y="41314"/>
                </a:cubicBezTo>
                <a:cubicBezTo>
                  <a:pt x="39143" y="41321"/>
                  <a:pt x="39150" y="41324"/>
                  <a:pt x="39157" y="41324"/>
                </a:cubicBezTo>
                <a:cubicBezTo>
                  <a:pt x="39172" y="41324"/>
                  <a:pt x="39186" y="41314"/>
                  <a:pt x="39201" y="41314"/>
                </a:cubicBezTo>
                <a:cubicBezTo>
                  <a:pt x="39201" y="41926"/>
                  <a:pt x="39223" y="42538"/>
                  <a:pt x="39223" y="43150"/>
                </a:cubicBezTo>
                <a:cubicBezTo>
                  <a:pt x="38371" y="42297"/>
                  <a:pt x="37409" y="41554"/>
                  <a:pt x="36491" y="40768"/>
                </a:cubicBezTo>
                <a:cubicBezTo>
                  <a:pt x="36491" y="40134"/>
                  <a:pt x="36491" y="39522"/>
                  <a:pt x="36491" y="38889"/>
                </a:cubicBezTo>
                <a:close/>
                <a:moveTo>
                  <a:pt x="36513" y="40921"/>
                </a:moveTo>
                <a:cubicBezTo>
                  <a:pt x="37387" y="41751"/>
                  <a:pt x="38283" y="42669"/>
                  <a:pt x="39245" y="43412"/>
                </a:cubicBezTo>
                <a:cubicBezTo>
                  <a:pt x="39266" y="45007"/>
                  <a:pt x="39288" y="46602"/>
                  <a:pt x="39310" y="48197"/>
                </a:cubicBezTo>
                <a:cubicBezTo>
                  <a:pt x="38392" y="47454"/>
                  <a:pt x="37453" y="46733"/>
                  <a:pt x="36535" y="45990"/>
                </a:cubicBezTo>
                <a:cubicBezTo>
                  <a:pt x="36535" y="45313"/>
                  <a:pt x="36535" y="44614"/>
                  <a:pt x="36513" y="43936"/>
                </a:cubicBezTo>
                <a:lnTo>
                  <a:pt x="36513" y="43936"/>
                </a:lnTo>
                <a:cubicBezTo>
                  <a:pt x="37344" y="44723"/>
                  <a:pt x="38196" y="45488"/>
                  <a:pt x="39114" y="46143"/>
                </a:cubicBezTo>
                <a:cubicBezTo>
                  <a:pt x="39130" y="46156"/>
                  <a:pt x="39147" y="46161"/>
                  <a:pt x="39163" y="46161"/>
                </a:cubicBezTo>
                <a:cubicBezTo>
                  <a:pt x="39229" y="46161"/>
                  <a:pt x="39276" y="46069"/>
                  <a:pt x="39223" y="46034"/>
                </a:cubicBezTo>
                <a:lnTo>
                  <a:pt x="39223" y="46012"/>
                </a:lnTo>
                <a:cubicBezTo>
                  <a:pt x="38305" y="45291"/>
                  <a:pt x="37387" y="44570"/>
                  <a:pt x="36513" y="43805"/>
                </a:cubicBezTo>
                <a:cubicBezTo>
                  <a:pt x="36513" y="42844"/>
                  <a:pt x="36513" y="41882"/>
                  <a:pt x="36513" y="40921"/>
                </a:cubicBezTo>
                <a:close/>
                <a:moveTo>
                  <a:pt x="36535" y="46121"/>
                </a:moveTo>
                <a:lnTo>
                  <a:pt x="36535" y="46121"/>
                </a:lnTo>
                <a:cubicBezTo>
                  <a:pt x="37387" y="46930"/>
                  <a:pt x="38327" y="47738"/>
                  <a:pt x="39310" y="48416"/>
                </a:cubicBezTo>
                <a:cubicBezTo>
                  <a:pt x="39332" y="49311"/>
                  <a:pt x="39332" y="50207"/>
                  <a:pt x="39354" y="51103"/>
                </a:cubicBezTo>
                <a:cubicBezTo>
                  <a:pt x="38392" y="50295"/>
                  <a:pt x="37453" y="49552"/>
                  <a:pt x="36557" y="48700"/>
                </a:cubicBezTo>
                <a:cubicBezTo>
                  <a:pt x="36557" y="47826"/>
                  <a:pt x="36557" y="46973"/>
                  <a:pt x="36535" y="46121"/>
                </a:cubicBezTo>
                <a:close/>
                <a:moveTo>
                  <a:pt x="36557" y="48853"/>
                </a:moveTo>
                <a:cubicBezTo>
                  <a:pt x="37409" y="49748"/>
                  <a:pt x="38349" y="50601"/>
                  <a:pt x="39354" y="51300"/>
                </a:cubicBezTo>
                <a:cubicBezTo>
                  <a:pt x="39376" y="52108"/>
                  <a:pt x="39376" y="52939"/>
                  <a:pt x="39398" y="53769"/>
                </a:cubicBezTo>
                <a:cubicBezTo>
                  <a:pt x="38458" y="53048"/>
                  <a:pt x="37497" y="52371"/>
                  <a:pt x="36601" y="51584"/>
                </a:cubicBezTo>
                <a:cubicBezTo>
                  <a:pt x="36579" y="50688"/>
                  <a:pt x="36579" y="49770"/>
                  <a:pt x="36557" y="48853"/>
                </a:cubicBezTo>
                <a:close/>
                <a:moveTo>
                  <a:pt x="36601" y="51737"/>
                </a:moveTo>
                <a:lnTo>
                  <a:pt x="36601" y="51737"/>
                </a:lnTo>
                <a:cubicBezTo>
                  <a:pt x="37453" y="52567"/>
                  <a:pt x="38371" y="53398"/>
                  <a:pt x="39398" y="53966"/>
                </a:cubicBezTo>
                <a:cubicBezTo>
                  <a:pt x="39398" y="54796"/>
                  <a:pt x="39419" y="55626"/>
                  <a:pt x="39441" y="56457"/>
                </a:cubicBezTo>
                <a:cubicBezTo>
                  <a:pt x="38458" y="55670"/>
                  <a:pt x="37518" y="54883"/>
                  <a:pt x="36623" y="54009"/>
                </a:cubicBezTo>
                <a:cubicBezTo>
                  <a:pt x="36623" y="53245"/>
                  <a:pt x="36601" y="52502"/>
                  <a:pt x="36601" y="51737"/>
                </a:cubicBezTo>
                <a:close/>
                <a:moveTo>
                  <a:pt x="36623" y="54162"/>
                </a:moveTo>
                <a:lnTo>
                  <a:pt x="36623" y="54162"/>
                </a:lnTo>
                <a:cubicBezTo>
                  <a:pt x="37475" y="55080"/>
                  <a:pt x="38414" y="55976"/>
                  <a:pt x="39441" y="56697"/>
                </a:cubicBezTo>
                <a:lnTo>
                  <a:pt x="39485" y="59297"/>
                </a:lnTo>
                <a:cubicBezTo>
                  <a:pt x="38545" y="58511"/>
                  <a:pt x="37606" y="57724"/>
                  <a:pt x="36688" y="56937"/>
                </a:cubicBezTo>
                <a:cubicBezTo>
                  <a:pt x="36666" y="56020"/>
                  <a:pt x="36644" y="55102"/>
                  <a:pt x="36623" y="54162"/>
                </a:cubicBezTo>
                <a:close/>
                <a:moveTo>
                  <a:pt x="36688" y="57156"/>
                </a:moveTo>
                <a:lnTo>
                  <a:pt x="36688" y="57156"/>
                </a:lnTo>
                <a:cubicBezTo>
                  <a:pt x="37584" y="57986"/>
                  <a:pt x="38502" y="58795"/>
                  <a:pt x="39485" y="59538"/>
                </a:cubicBezTo>
                <a:lnTo>
                  <a:pt x="39529" y="62225"/>
                </a:lnTo>
                <a:cubicBezTo>
                  <a:pt x="38567" y="61395"/>
                  <a:pt x="37650" y="60565"/>
                  <a:pt x="36732" y="59669"/>
                </a:cubicBezTo>
                <a:lnTo>
                  <a:pt x="36754" y="59669"/>
                </a:lnTo>
                <a:cubicBezTo>
                  <a:pt x="36732" y="58838"/>
                  <a:pt x="36710" y="57986"/>
                  <a:pt x="36688" y="57156"/>
                </a:cubicBezTo>
                <a:close/>
                <a:moveTo>
                  <a:pt x="36754" y="59887"/>
                </a:moveTo>
                <a:lnTo>
                  <a:pt x="36754" y="59887"/>
                </a:lnTo>
                <a:cubicBezTo>
                  <a:pt x="37628" y="60805"/>
                  <a:pt x="38545" y="61701"/>
                  <a:pt x="39529" y="62509"/>
                </a:cubicBezTo>
                <a:cubicBezTo>
                  <a:pt x="39529" y="63187"/>
                  <a:pt x="39551" y="63864"/>
                  <a:pt x="39551" y="64542"/>
                </a:cubicBezTo>
                <a:cubicBezTo>
                  <a:pt x="38655" y="63755"/>
                  <a:pt x="37693" y="62990"/>
                  <a:pt x="36797" y="62182"/>
                </a:cubicBezTo>
                <a:cubicBezTo>
                  <a:pt x="36775" y="61417"/>
                  <a:pt x="36775" y="60652"/>
                  <a:pt x="36754" y="59887"/>
                </a:cubicBezTo>
                <a:close/>
                <a:moveTo>
                  <a:pt x="36797" y="62356"/>
                </a:moveTo>
                <a:cubicBezTo>
                  <a:pt x="37650" y="63230"/>
                  <a:pt x="38567" y="64126"/>
                  <a:pt x="39572" y="64826"/>
                </a:cubicBezTo>
                <a:cubicBezTo>
                  <a:pt x="39572" y="65525"/>
                  <a:pt x="39594" y="66246"/>
                  <a:pt x="39594" y="66967"/>
                </a:cubicBezTo>
                <a:cubicBezTo>
                  <a:pt x="38720" y="66158"/>
                  <a:pt x="37781" y="65372"/>
                  <a:pt x="36863" y="64585"/>
                </a:cubicBezTo>
                <a:cubicBezTo>
                  <a:pt x="36841" y="63842"/>
                  <a:pt x="36819" y="63099"/>
                  <a:pt x="36797" y="62356"/>
                </a:cubicBezTo>
                <a:close/>
                <a:moveTo>
                  <a:pt x="36863" y="64738"/>
                </a:moveTo>
                <a:cubicBezTo>
                  <a:pt x="37759" y="65590"/>
                  <a:pt x="38655" y="66464"/>
                  <a:pt x="39616" y="67207"/>
                </a:cubicBezTo>
                <a:lnTo>
                  <a:pt x="39594" y="67207"/>
                </a:lnTo>
                <a:cubicBezTo>
                  <a:pt x="39616" y="68125"/>
                  <a:pt x="39638" y="69021"/>
                  <a:pt x="39638" y="69939"/>
                </a:cubicBezTo>
                <a:cubicBezTo>
                  <a:pt x="38720" y="69130"/>
                  <a:pt x="37802" y="68387"/>
                  <a:pt x="36950" y="67513"/>
                </a:cubicBezTo>
                <a:cubicBezTo>
                  <a:pt x="36928" y="66596"/>
                  <a:pt x="36907" y="65656"/>
                  <a:pt x="36863" y="64738"/>
                </a:cubicBezTo>
                <a:close/>
                <a:moveTo>
                  <a:pt x="36950" y="67688"/>
                </a:moveTo>
                <a:cubicBezTo>
                  <a:pt x="37759" y="68584"/>
                  <a:pt x="38633" y="69458"/>
                  <a:pt x="39638" y="70113"/>
                </a:cubicBezTo>
                <a:cubicBezTo>
                  <a:pt x="39660" y="70944"/>
                  <a:pt x="39682" y="71774"/>
                  <a:pt x="39682" y="72604"/>
                </a:cubicBezTo>
                <a:cubicBezTo>
                  <a:pt x="38786" y="71862"/>
                  <a:pt x="37890" y="71140"/>
                  <a:pt x="37038" y="70354"/>
                </a:cubicBezTo>
                <a:cubicBezTo>
                  <a:pt x="37038" y="70288"/>
                  <a:pt x="37038" y="70201"/>
                  <a:pt x="37038" y="70113"/>
                </a:cubicBezTo>
                <a:cubicBezTo>
                  <a:pt x="36994" y="69305"/>
                  <a:pt x="36972" y="68497"/>
                  <a:pt x="36950" y="67688"/>
                </a:cubicBezTo>
                <a:close/>
                <a:moveTo>
                  <a:pt x="37060" y="70594"/>
                </a:moveTo>
                <a:cubicBezTo>
                  <a:pt x="37868" y="71403"/>
                  <a:pt x="38742" y="72189"/>
                  <a:pt x="39682" y="72823"/>
                </a:cubicBezTo>
                <a:cubicBezTo>
                  <a:pt x="39703" y="73566"/>
                  <a:pt x="39703" y="74287"/>
                  <a:pt x="39725" y="75030"/>
                </a:cubicBezTo>
                <a:cubicBezTo>
                  <a:pt x="39310" y="74658"/>
                  <a:pt x="38873" y="74353"/>
                  <a:pt x="38458" y="74003"/>
                </a:cubicBezTo>
                <a:cubicBezTo>
                  <a:pt x="37999" y="73631"/>
                  <a:pt x="37562" y="73216"/>
                  <a:pt x="37125" y="72801"/>
                </a:cubicBezTo>
                <a:cubicBezTo>
                  <a:pt x="37103" y="72058"/>
                  <a:pt x="37081" y="71337"/>
                  <a:pt x="37060" y="70594"/>
                </a:cubicBezTo>
                <a:close/>
                <a:moveTo>
                  <a:pt x="37147" y="72998"/>
                </a:moveTo>
                <a:lnTo>
                  <a:pt x="37147" y="72998"/>
                </a:lnTo>
                <a:cubicBezTo>
                  <a:pt x="37912" y="73784"/>
                  <a:pt x="38786" y="74658"/>
                  <a:pt x="39725" y="75248"/>
                </a:cubicBezTo>
                <a:cubicBezTo>
                  <a:pt x="39747" y="76057"/>
                  <a:pt x="39747" y="76865"/>
                  <a:pt x="39769" y="77674"/>
                </a:cubicBezTo>
                <a:cubicBezTo>
                  <a:pt x="38961" y="76997"/>
                  <a:pt x="38087" y="76363"/>
                  <a:pt x="37256" y="75729"/>
                </a:cubicBezTo>
                <a:cubicBezTo>
                  <a:pt x="37213" y="74811"/>
                  <a:pt x="37169" y="73894"/>
                  <a:pt x="37147" y="72998"/>
                </a:cubicBezTo>
                <a:close/>
                <a:moveTo>
                  <a:pt x="37256" y="75882"/>
                </a:moveTo>
                <a:lnTo>
                  <a:pt x="37256" y="75882"/>
                </a:lnTo>
                <a:cubicBezTo>
                  <a:pt x="38065" y="76581"/>
                  <a:pt x="38895" y="77324"/>
                  <a:pt x="39769" y="77958"/>
                </a:cubicBezTo>
                <a:lnTo>
                  <a:pt x="39813" y="79990"/>
                </a:lnTo>
                <a:cubicBezTo>
                  <a:pt x="39398" y="79640"/>
                  <a:pt x="38939" y="79335"/>
                  <a:pt x="38524" y="78985"/>
                </a:cubicBezTo>
                <a:cubicBezTo>
                  <a:pt x="38108" y="78657"/>
                  <a:pt x="37737" y="78329"/>
                  <a:pt x="37344" y="77980"/>
                </a:cubicBezTo>
                <a:cubicBezTo>
                  <a:pt x="37322" y="77281"/>
                  <a:pt x="37278" y="76581"/>
                  <a:pt x="37256" y="75882"/>
                </a:cubicBezTo>
                <a:close/>
                <a:moveTo>
                  <a:pt x="37344" y="78133"/>
                </a:moveTo>
                <a:lnTo>
                  <a:pt x="37344" y="78133"/>
                </a:lnTo>
                <a:cubicBezTo>
                  <a:pt x="38087" y="78876"/>
                  <a:pt x="38917" y="79684"/>
                  <a:pt x="39813" y="80187"/>
                </a:cubicBezTo>
                <a:cubicBezTo>
                  <a:pt x="39813" y="80799"/>
                  <a:pt x="39835" y="81389"/>
                  <a:pt x="39835" y="81979"/>
                </a:cubicBezTo>
                <a:cubicBezTo>
                  <a:pt x="39026" y="81389"/>
                  <a:pt x="38261" y="80733"/>
                  <a:pt x="37453" y="80121"/>
                </a:cubicBezTo>
                <a:lnTo>
                  <a:pt x="37431" y="80121"/>
                </a:lnTo>
                <a:cubicBezTo>
                  <a:pt x="37409" y="79466"/>
                  <a:pt x="37387" y="78810"/>
                  <a:pt x="37344" y="78133"/>
                </a:cubicBezTo>
                <a:close/>
                <a:moveTo>
                  <a:pt x="37453" y="80252"/>
                </a:moveTo>
                <a:lnTo>
                  <a:pt x="37453" y="80252"/>
                </a:lnTo>
                <a:cubicBezTo>
                  <a:pt x="38108" y="80995"/>
                  <a:pt x="39004" y="81673"/>
                  <a:pt x="39835" y="82197"/>
                </a:cubicBezTo>
                <a:cubicBezTo>
                  <a:pt x="39856" y="82962"/>
                  <a:pt x="39878" y="83705"/>
                  <a:pt x="39922" y="84470"/>
                </a:cubicBezTo>
                <a:cubicBezTo>
                  <a:pt x="39135" y="83792"/>
                  <a:pt x="38327" y="83158"/>
                  <a:pt x="37540" y="82481"/>
                </a:cubicBezTo>
                <a:cubicBezTo>
                  <a:pt x="37518" y="81738"/>
                  <a:pt x="37475" y="80995"/>
                  <a:pt x="37453" y="80252"/>
                </a:cubicBezTo>
                <a:close/>
                <a:moveTo>
                  <a:pt x="37562" y="82678"/>
                </a:moveTo>
                <a:lnTo>
                  <a:pt x="37562" y="82678"/>
                </a:lnTo>
                <a:cubicBezTo>
                  <a:pt x="38283" y="83399"/>
                  <a:pt x="39092" y="84098"/>
                  <a:pt x="39922" y="84710"/>
                </a:cubicBezTo>
                <a:cubicBezTo>
                  <a:pt x="39944" y="85212"/>
                  <a:pt x="39966" y="85715"/>
                  <a:pt x="39988" y="86218"/>
                </a:cubicBezTo>
                <a:cubicBezTo>
                  <a:pt x="39988" y="86414"/>
                  <a:pt x="40009" y="86589"/>
                  <a:pt x="40009" y="86764"/>
                </a:cubicBezTo>
                <a:cubicBezTo>
                  <a:pt x="39551" y="86392"/>
                  <a:pt x="39070" y="86043"/>
                  <a:pt x="38589" y="85693"/>
                </a:cubicBezTo>
                <a:cubicBezTo>
                  <a:pt x="38327" y="85497"/>
                  <a:pt x="38043" y="85300"/>
                  <a:pt x="37781" y="85103"/>
                </a:cubicBezTo>
                <a:cubicBezTo>
                  <a:pt x="37737" y="85081"/>
                  <a:pt x="37693" y="85060"/>
                  <a:pt x="37671" y="85038"/>
                </a:cubicBezTo>
                <a:cubicBezTo>
                  <a:pt x="37628" y="84251"/>
                  <a:pt x="37584" y="83464"/>
                  <a:pt x="37562" y="82678"/>
                </a:cubicBezTo>
                <a:close/>
                <a:moveTo>
                  <a:pt x="37671" y="85169"/>
                </a:moveTo>
                <a:lnTo>
                  <a:pt x="37671" y="85169"/>
                </a:lnTo>
                <a:cubicBezTo>
                  <a:pt x="37737" y="85234"/>
                  <a:pt x="37802" y="85300"/>
                  <a:pt x="37846" y="85344"/>
                </a:cubicBezTo>
                <a:cubicBezTo>
                  <a:pt x="37955" y="85431"/>
                  <a:pt x="38065" y="85497"/>
                  <a:pt x="38174" y="85584"/>
                </a:cubicBezTo>
                <a:cubicBezTo>
                  <a:pt x="38349" y="85737"/>
                  <a:pt x="38545" y="85890"/>
                  <a:pt x="38742" y="86043"/>
                </a:cubicBezTo>
                <a:cubicBezTo>
                  <a:pt x="39179" y="86371"/>
                  <a:pt x="39594" y="86720"/>
                  <a:pt x="40031" y="87026"/>
                </a:cubicBezTo>
                <a:cubicBezTo>
                  <a:pt x="40075" y="87835"/>
                  <a:pt x="40141" y="88665"/>
                  <a:pt x="40206" y="89473"/>
                </a:cubicBezTo>
                <a:cubicBezTo>
                  <a:pt x="39813" y="89167"/>
                  <a:pt x="39398" y="88883"/>
                  <a:pt x="39004" y="88577"/>
                </a:cubicBezTo>
                <a:cubicBezTo>
                  <a:pt x="38589" y="88250"/>
                  <a:pt x="38196" y="87922"/>
                  <a:pt x="37802" y="87572"/>
                </a:cubicBezTo>
                <a:cubicBezTo>
                  <a:pt x="37759" y="86764"/>
                  <a:pt x="37715" y="85955"/>
                  <a:pt x="37671" y="85169"/>
                </a:cubicBezTo>
                <a:close/>
                <a:moveTo>
                  <a:pt x="37802" y="87747"/>
                </a:moveTo>
                <a:cubicBezTo>
                  <a:pt x="38545" y="88446"/>
                  <a:pt x="39354" y="89211"/>
                  <a:pt x="40228" y="89692"/>
                </a:cubicBezTo>
                <a:cubicBezTo>
                  <a:pt x="40293" y="90522"/>
                  <a:pt x="40381" y="91331"/>
                  <a:pt x="40468" y="92139"/>
                </a:cubicBezTo>
                <a:lnTo>
                  <a:pt x="40446" y="92139"/>
                </a:lnTo>
                <a:cubicBezTo>
                  <a:pt x="39638" y="91396"/>
                  <a:pt x="38786" y="90697"/>
                  <a:pt x="37934" y="89976"/>
                </a:cubicBezTo>
                <a:cubicBezTo>
                  <a:pt x="37912" y="89670"/>
                  <a:pt x="37890" y="89342"/>
                  <a:pt x="37868" y="89036"/>
                </a:cubicBezTo>
                <a:cubicBezTo>
                  <a:pt x="37846" y="88599"/>
                  <a:pt x="37824" y="88162"/>
                  <a:pt x="37802" y="87747"/>
                </a:cubicBezTo>
                <a:close/>
                <a:moveTo>
                  <a:pt x="37934" y="90129"/>
                </a:moveTo>
                <a:lnTo>
                  <a:pt x="37934" y="90129"/>
                </a:lnTo>
                <a:cubicBezTo>
                  <a:pt x="38764" y="90894"/>
                  <a:pt x="39616" y="91658"/>
                  <a:pt x="40468" y="92380"/>
                </a:cubicBezTo>
                <a:cubicBezTo>
                  <a:pt x="40556" y="93144"/>
                  <a:pt x="40621" y="93909"/>
                  <a:pt x="40709" y="94696"/>
                </a:cubicBezTo>
                <a:cubicBezTo>
                  <a:pt x="39835" y="93975"/>
                  <a:pt x="38939" y="93275"/>
                  <a:pt x="38087" y="92533"/>
                </a:cubicBezTo>
                <a:lnTo>
                  <a:pt x="37934" y="90129"/>
                </a:lnTo>
                <a:close/>
                <a:moveTo>
                  <a:pt x="38087" y="92664"/>
                </a:moveTo>
                <a:cubicBezTo>
                  <a:pt x="38917" y="93450"/>
                  <a:pt x="39791" y="94259"/>
                  <a:pt x="40730" y="94914"/>
                </a:cubicBezTo>
                <a:cubicBezTo>
                  <a:pt x="40796" y="95635"/>
                  <a:pt x="40862" y="96335"/>
                  <a:pt x="40905" y="97034"/>
                </a:cubicBezTo>
                <a:cubicBezTo>
                  <a:pt x="40927" y="97274"/>
                  <a:pt x="40949" y="97493"/>
                  <a:pt x="40949" y="97733"/>
                </a:cubicBezTo>
                <a:cubicBezTo>
                  <a:pt x="40162" y="96815"/>
                  <a:pt x="39179" y="96029"/>
                  <a:pt x="38239" y="95242"/>
                </a:cubicBezTo>
                <a:lnTo>
                  <a:pt x="38087" y="92664"/>
                </a:lnTo>
                <a:close/>
                <a:moveTo>
                  <a:pt x="38261" y="95461"/>
                </a:moveTo>
                <a:cubicBezTo>
                  <a:pt x="39114" y="96291"/>
                  <a:pt x="39966" y="97187"/>
                  <a:pt x="40905" y="97864"/>
                </a:cubicBezTo>
                <a:cubicBezTo>
                  <a:pt x="40927" y="97886"/>
                  <a:pt x="40949" y="97886"/>
                  <a:pt x="40971" y="97886"/>
                </a:cubicBezTo>
                <a:cubicBezTo>
                  <a:pt x="41015" y="98716"/>
                  <a:pt x="41058" y="99547"/>
                  <a:pt x="41080" y="100377"/>
                </a:cubicBezTo>
                <a:cubicBezTo>
                  <a:pt x="40228" y="99568"/>
                  <a:pt x="39310" y="98826"/>
                  <a:pt x="38414" y="98104"/>
                </a:cubicBezTo>
                <a:cubicBezTo>
                  <a:pt x="38371" y="97209"/>
                  <a:pt x="38305" y="96335"/>
                  <a:pt x="38261" y="95461"/>
                </a:cubicBezTo>
                <a:close/>
                <a:moveTo>
                  <a:pt x="38436" y="98257"/>
                </a:moveTo>
                <a:lnTo>
                  <a:pt x="38436" y="98257"/>
                </a:lnTo>
                <a:cubicBezTo>
                  <a:pt x="39310" y="99088"/>
                  <a:pt x="40184" y="99962"/>
                  <a:pt x="41080" y="100727"/>
                </a:cubicBezTo>
                <a:cubicBezTo>
                  <a:pt x="41080" y="101142"/>
                  <a:pt x="41080" y="101557"/>
                  <a:pt x="41080" y="101972"/>
                </a:cubicBezTo>
                <a:cubicBezTo>
                  <a:pt x="41058" y="102453"/>
                  <a:pt x="41058" y="102977"/>
                  <a:pt x="41036" y="103502"/>
                </a:cubicBezTo>
                <a:cubicBezTo>
                  <a:pt x="40665" y="103130"/>
                  <a:pt x="40250" y="102781"/>
                  <a:pt x="39878" y="102431"/>
                </a:cubicBezTo>
                <a:cubicBezTo>
                  <a:pt x="39485" y="102038"/>
                  <a:pt x="39070" y="101666"/>
                  <a:pt x="38655" y="101273"/>
                </a:cubicBezTo>
                <a:cubicBezTo>
                  <a:pt x="38633" y="100311"/>
                  <a:pt x="38502" y="99328"/>
                  <a:pt x="38458" y="98498"/>
                </a:cubicBezTo>
                <a:cubicBezTo>
                  <a:pt x="38436" y="98410"/>
                  <a:pt x="38436" y="98345"/>
                  <a:pt x="38436" y="98257"/>
                </a:cubicBezTo>
                <a:close/>
                <a:moveTo>
                  <a:pt x="38655" y="101426"/>
                </a:moveTo>
                <a:cubicBezTo>
                  <a:pt x="39048" y="101841"/>
                  <a:pt x="39441" y="102234"/>
                  <a:pt x="39856" y="102649"/>
                </a:cubicBezTo>
                <a:cubicBezTo>
                  <a:pt x="40228" y="103021"/>
                  <a:pt x="40599" y="103436"/>
                  <a:pt x="41015" y="103808"/>
                </a:cubicBezTo>
                <a:cubicBezTo>
                  <a:pt x="40949" y="104638"/>
                  <a:pt x="40862" y="105468"/>
                  <a:pt x="40643" y="106255"/>
                </a:cubicBezTo>
                <a:cubicBezTo>
                  <a:pt x="39856" y="105490"/>
                  <a:pt x="39026" y="104747"/>
                  <a:pt x="38196" y="104004"/>
                </a:cubicBezTo>
                <a:cubicBezTo>
                  <a:pt x="38545" y="103218"/>
                  <a:pt x="38655" y="102344"/>
                  <a:pt x="38655" y="101426"/>
                </a:cubicBezTo>
                <a:close/>
                <a:moveTo>
                  <a:pt x="20128" y="583"/>
                </a:moveTo>
                <a:cubicBezTo>
                  <a:pt x="22336" y="583"/>
                  <a:pt x="23892" y="2934"/>
                  <a:pt x="25129" y="4495"/>
                </a:cubicBezTo>
                <a:cubicBezTo>
                  <a:pt x="28166" y="8385"/>
                  <a:pt x="31094" y="12383"/>
                  <a:pt x="33957" y="16404"/>
                </a:cubicBezTo>
                <a:cubicBezTo>
                  <a:pt x="35486" y="18589"/>
                  <a:pt x="37016" y="20774"/>
                  <a:pt x="38545" y="22959"/>
                </a:cubicBezTo>
                <a:cubicBezTo>
                  <a:pt x="38961" y="23571"/>
                  <a:pt x="39376" y="24183"/>
                  <a:pt x="39813" y="24795"/>
                </a:cubicBezTo>
                <a:cubicBezTo>
                  <a:pt x="39966" y="25035"/>
                  <a:pt x="40141" y="25275"/>
                  <a:pt x="40315" y="25538"/>
                </a:cubicBezTo>
                <a:cubicBezTo>
                  <a:pt x="40665" y="26018"/>
                  <a:pt x="40862" y="26128"/>
                  <a:pt x="40621" y="26761"/>
                </a:cubicBezTo>
                <a:cubicBezTo>
                  <a:pt x="40464" y="27190"/>
                  <a:pt x="40419" y="27273"/>
                  <a:pt x="40236" y="27273"/>
                </a:cubicBezTo>
                <a:cubicBezTo>
                  <a:pt x="40139" y="27273"/>
                  <a:pt x="40003" y="27250"/>
                  <a:pt x="39791" y="27242"/>
                </a:cubicBezTo>
                <a:cubicBezTo>
                  <a:pt x="39419" y="27220"/>
                  <a:pt x="39070" y="27220"/>
                  <a:pt x="38698" y="27198"/>
                </a:cubicBezTo>
                <a:cubicBezTo>
                  <a:pt x="37977" y="27198"/>
                  <a:pt x="37256" y="27177"/>
                  <a:pt x="36513" y="27155"/>
                </a:cubicBezTo>
                <a:cubicBezTo>
                  <a:pt x="36470" y="27155"/>
                  <a:pt x="36426" y="27155"/>
                  <a:pt x="36404" y="27177"/>
                </a:cubicBezTo>
                <a:cubicBezTo>
                  <a:pt x="36355" y="27146"/>
                  <a:pt x="36297" y="27131"/>
                  <a:pt x="36239" y="27131"/>
                </a:cubicBezTo>
                <a:cubicBezTo>
                  <a:pt x="36092" y="27131"/>
                  <a:pt x="35945" y="27229"/>
                  <a:pt x="35945" y="27417"/>
                </a:cubicBezTo>
                <a:cubicBezTo>
                  <a:pt x="35792" y="41554"/>
                  <a:pt x="35945" y="55692"/>
                  <a:pt x="36448" y="69829"/>
                </a:cubicBezTo>
                <a:cubicBezTo>
                  <a:pt x="36404" y="69829"/>
                  <a:pt x="36382" y="69873"/>
                  <a:pt x="36404" y="69917"/>
                </a:cubicBezTo>
                <a:cubicBezTo>
                  <a:pt x="36426" y="69917"/>
                  <a:pt x="36426" y="69939"/>
                  <a:pt x="36448" y="69939"/>
                </a:cubicBezTo>
                <a:cubicBezTo>
                  <a:pt x="36775" y="79619"/>
                  <a:pt x="37256" y="89299"/>
                  <a:pt x="37890" y="98957"/>
                </a:cubicBezTo>
                <a:cubicBezTo>
                  <a:pt x="37977" y="100093"/>
                  <a:pt x="38130" y="101273"/>
                  <a:pt x="37999" y="102409"/>
                </a:cubicBezTo>
                <a:cubicBezTo>
                  <a:pt x="37802" y="104288"/>
                  <a:pt x="36644" y="105293"/>
                  <a:pt x="34809" y="105534"/>
                </a:cubicBezTo>
                <a:cubicBezTo>
                  <a:pt x="32034" y="105905"/>
                  <a:pt x="29128" y="105796"/>
                  <a:pt x="26309" y="105905"/>
                </a:cubicBezTo>
                <a:cubicBezTo>
                  <a:pt x="26047" y="105927"/>
                  <a:pt x="25763" y="105927"/>
                  <a:pt x="25479" y="105949"/>
                </a:cubicBezTo>
                <a:cubicBezTo>
                  <a:pt x="25479" y="105927"/>
                  <a:pt x="25479" y="105927"/>
                  <a:pt x="25479" y="105927"/>
                </a:cubicBezTo>
                <a:cubicBezTo>
                  <a:pt x="25462" y="105910"/>
                  <a:pt x="25445" y="105903"/>
                  <a:pt x="25430" y="105903"/>
                </a:cubicBezTo>
                <a:cubicBezTo>
                  <a:pt x="25405" y="105903"/>
                  <a:pt x="25383" y="105922"/>
                  <a:pt x="25369" y="105949"/>
                </a:cubicBezTo>
                <a:cubicBezTo>
                  <a:pt x="22813" y="106036"/>
                  <a:pt x="20256" y="106146"/>
                  <a:pt x="17700" y="106233"/>
                </a:cubicBezTo>
                <a:cubicBezTo>
                  <a:pt x="16345" y="106277"/>
                  <a:pt x="14990" y="106342"/>
                  <a:pt x="13614" y="106386"/>
                </a:cubicBezTo>
                <a:cubicBezTo>
                  <a:pt x="13263" y="106395"/>
                  <a:pt x="12843" y="106443"/>
                  <a:pt x="12424" y="106443"/>
                </a:cubicBezTo>
                <a:cubicBezTo>
                  <a:pt x="11852" y="106443"/>
                  <a:pt x="11283" y="106353"/>
                  <a:pt x="10904" y="105949"/>
                </a:cubicBezTo>
                <a:cubicBezTo>
                  <a:pt x="10380" y="105381"/>
                  <a:pt x="10314" y="104463"/>
                  <a:pt x="10270" y="103764"/>
                </a:cubicBezTo>
                <a:cubicBezTo>
                  <a:pt x="9899" y="97864"/>
                  <a:pt x="9833" y="91943"/>
                  <a:pt x="9593" y="86043"/>
                </a:cubicBezTo>
                <a:cubicBezTo>
                  <a:pt x="9375" y="80012"/>
                  <a:pt x="9156" y="74003"/>
                  <a:pt x="8916" y="67994"/>
                </a:cubicBezTo>
                <a:cubicBezTo>
                  <a:pt x="8675" y="61351"/>
                  <a:pt x="8435" y="54730"/>
                  <a:pt x="8173" y="48110"/>
                </a:cubicBezTo>
                <a:cubicBezTo>
                  <a:pt x="7932" y="41314"/>
                  <a:pt x="7867" y="34497"/>
                  <a:pt x="7321" y="27745"/>
                </a:cubicBezTo>
                <a:cubicBezTo>
                  <a:pt x="7321" y="27745"/>
                  <a:pt x="7321" y="27723"/>
                  <a:pt x="7321" y="27723"/>
                </a:cubicBezTo>
                <a:cubicBezTo>
                  <a:pt x="7539" y="27657"/>
                  <a:pt x="7517" y="27329"/>
                  <a:pt x="7255" y="27308"/>
                </a:cubicBezTo>
                <a:cubicBezTo>
                  <a:pt x="6053" y="27242"/>
                  <a:pt x="4830" y="27198"/>
                  <a:pt x="3628" y="27067"/>
                </a:cubicBezTo>
                <a:cubicBezTo>
                  <a:pt x="3103" y="27024"/>
                  <a:pt x="1923" y="27089"/>
                  <a:pt x="1465" y="26783"/>
                </a:cubicBezTo>
                <a:cubicBezTo>
                  <a:pt x="459" y="26084"/>
                  <a:pt x="1159" y="25297"/>
                  <a:pt x="1639" y="24598"/>
                </a:cubicBezTo>
                <a:cubicBezTo>
                  <a:pt x="3060" y="22566"/>
                  <a:pt x="4480" y="20534"/>
                  <a:pt x="5900" y="18524"/>
                </a:cubicBezTo>
                <a:cubicBezTo>
                  <a:pt x="8806" y="14394"/>
                  <a:pt x="11691" y="10286"/>
                  <a:pt x="14575" y="6156"/>
                </a:cubicBezTo>
                <a:cubicBezTo>
                  <a:pt x="15296" y="5151"/>
                  <a:pt x="16017" y="4124"/>
                  <a:pt x="16716" y="3119"/>
                </a:cubicBezTo>
                <a:cubicBezTo>
                  <a:pt x="17459" y="2070"/>
                  <a:pt x="18224" y="846"/>
                  <a:pt x="19601" y="628"/>
                </a:cubicBezTo>
                <a:cubicBezTo>
                  <a:pt x="19781" y="598"/>
                  <a:pt x="19957" y="583"/>
                  <a:pt x="20128" y="583"/>
                </a:cubicBezTo>
                <a:close/>
                <a:moveTo>
                  <a:pt x="38130" y="104135"/>
                </a:moveTo>
                <a:cubicBezTo>
                  <a:pt x="38939" y="104922"/>
                  <a:pt x="39725" y="105730"/>
                  <a:pt x="40578" y="106473"/>
                </a:cubicBezTo>
                <a:cubicBezTo>
                  <a:pt x="40446" y="106889"/>
                  <a:pt x="40272" y="107282"/>
                  <a:pt x="40053" y="107631"/>
                </a:cubicBezTo>
                <a:cubicBezTo>
                  <a:pt x="39900" y="107872"/>
                  <a:pt x="39747" y="108090"/>
                  <a:pt x="39551" y="108287"/>
                </a:cubicBezTo>
                <a:cubicBezTo>
                  <a:pt x="38720" y="107326"/>
                  <a:pt x="37802" y="106386"/>
                  <a:pt x="36907" y="105490"/>
                </a:cubicBezTo>
                <a:cubicBezTo>
                  <a:pt x="37147" y="105315"/>
                  <a:pt x="37387" y="105140"/>
                  <a:pt x="37606" y="104900"/>
                </a:cubicBezTo>
                <a:cubicBezTo>
                  <a:pt x="37824" y="104660"/>
                  <a:pt x="37999" y="104419"/>
                  <a:pt x="38130" y="104135"/>
                </a:cubicBezTo>
                <a:close/>
                <a:moveTo>
                  <a:pt x="36775" y="105556"/>
                </a:moveTo>
                <a:cubicBezTo>
                  <a:pt x="37628" y="106517"/>
                  <a:pt x="38502" y="107500"/>
                  <a:pt x="39419" y="108418"/>
                </a:cubicBezTo>
                <a:cubicBezTo>
                  <a:pt x="38458" y="109314"/>
                  <a:pt x="37125" y="109729"/>
                  <a:pt x="35858" y="110057"/>
                </a:cubicBezTo>
                <a:cubicBezTo>
                  <a:pt x="35639" y="110122"/>
                  <a:pt x="35399" y="110166"/>
                  <a:pt x="35180" y="110210"/>
                </a:cubicBezTo>
                <a:cubicBezTo>
                  <a:pt x="34394" y="109445"/>
                  <a:pt x="33607" y="108680"/>
                  <a:pt x="32908" y="107850"/>
                </a:cubicBezTo>
                <a:cubicBezTo>
                  <a:pt x="32493" y="107347"/>
                  <a:pt x="32121" y="106801"/>
                  <a:pt x="31706" y="106320"/>
                </a:cubicBezTo>
                <a:cubicBezTo>
                  <a:pt x="31706" y="106320"/>
                  <a:pt x="31684" y="106299"/>
                  <a:pt x="31684" y="106299"/>
                </a:cubicBezTo>
                <a:cubicBezTo>
                  <a:pt x="32471" y="106277"/>
                  <a:pt x="33367" y="106299"/>
                  <a:pt x="34241" y="106233"/>
                </a:cubicBezTo>
                <a:cubicBezTo>
                  <a:pt x="35137" y="107391"/>
                  <a:pt x="36098" y="108549"/>
                  <a:pt x="37191" y="109532"/>
                </a:cubicBezTo>
                <a:cubicBezTo>
                  <a:pt x="37211" y="109553"/>
                  <a:pt x="37234" y="109561"/>
                  <a:pt x="37255" y="109561"/>
                </a:cubicBezTo>
                <a:cubicBezTo>
                  <a:pt x="37327" y="109561"/>
                  <a:pt x="37389" y="109468"/>
                  <a:pt x="37322" y="109401"/>
                </a:cubicBezTo>
                <a:cubicBezTo>
                  <a:pt x="36382" y="108309"/>
                  <a:pt x="35377" y="107282"/>
                  <a:pt x="34416" y="106211"/>
                </a:cubicBezTo>
                <a:cubicBezTo>
                  <a:pt x="35268" y="106124"/>
                  <a:pt x="36076" y="105949"/>
                  <a:pt x="36775" y="105556"/>
                </a:cubicBezTo>
                <a:close/>
                <a:moveTo>
                  <a:pt x="10926" y="106604"/>
                </a:moveTo>
                <a:cubicBezTo>
                  <a:pt x="11363" y="106889"/>
                  <a:pt x="11953" y="107020"/>
                  <a:pt x="12718" y="107020"/>
                </a:cubicBezTo>
                <a:lnTo>
                  <a:pt x="12827" y="107020"/>
                </a:lnTo>
                <a:cubicBezTo>
                  <a:pt x="13854" y="108156"/>
                  <a:pt x="14968" y="109270"/>
                  <a:pt x="16170" y="110275"/>
                </a:cubicBezTo>
                <a:cubicBezTo>
                  <a:pt x="13941" y="109751"/>
                  <a:pt x="11887" y="108658"/>
                  <a:pt x="10926" y="106604"/>
                </a:cubicBezTo>
                <a:close/>
                <a:moveTo>
                  <a:pt x="31575" y="106299"/>
                </a:moveTo>
                <a:cubicBezTo>
                  <a:pt x="31859" y="106604"/>
                  <a:pt x="32099" y="107107"/>
                  <a:pt x="32296" y="107369"/>
                </a:cubicBezTo>
                <a:cubicBezTo>
                  <a:pt x="32536" y="107697"/>
                  <a:pt x="32799" y="108003"/>
                  <a:pt x="33061" y="108331"/>
                </a:cubicBezTo>
                <a:cubicBezTo>
                  <a:pt x="33629" y="109008"/>
                  <a:pt x="34241" y="109664"/>
                  <a:pt x="34918" y="110275"/>
                </a:cubicBezTo>
                <a:cubicBezTo>
                  <a:pt x="34197" y="110407"/>
                  <a:pt x="33476" y="110494"/>
                  <a:pt x="32755" y="110559"/>
                </a:cubicBezTo>
                <a:cubicBezTo>
                  <a:pt x="31509" y="109117"/>
                  <a:pt x="30089" y="107784"/>
                  <a:pt x="28800" y="106408"/>
                </a:cubicBezTo>
                <a:cubicBezTo>
                  <a:pt x="29608" y="106364"/>
                  <a:pt x="30417" y="106342"/>
                  <a:pt x="31225" y="106299"/>
                </a:cubicBezTo>
                <a:close/>
                <a:moveTo>
                  <a:pt x="20322" y="106736"/>
                </a:moveTo>
                <a:cubicBezTo>
                  <a:pt x="21567" y="108025"/>
                  <a:pt x="22857" y="109401"/>
                  <a:pt x="24233" y="110559"/>
                </a:cubicBezTo>
                <a:cubicBezTo>
                  <a:pt x="23556" y="110559"/>
                  <a:pt x="22878" y="110581"/>
                  <a:pt x="22201" y="110603"/>
                </a:cubicBezTo>
                <a:cubicBezTo>
                  <a:pt x="20890" y="109314"/>
                  <a:pt x="19491" y="108068"/>
                  <a:pt x="18137" y="106823"/>
                </a:cubicBezTo>
                <a:cubicBezTo>
                  <a:pt x="18880" y="106779"/>
                  <a:pt x="19601" y="106757"/>
                  <a:pt x="20322" y="106736"/>
                </a:cubicBezTo>
                <a:close/>
                <a:moveTo>
                  <a:pt x="23119" y="106626"/>
                </a:moveTo>
                <a:cubicBezTo>
                  <a:pt x="23752" y="107347"/>
                  <a:pt x="24408" y="108025"/>
                  <a:pt x="25063" y="108724"/>
                </a:cubicBezTo>
                <a:cubicBezTo>
                  <a:pt x="25653" y="109358"/>
                  <a:pt x="26222" y="110057"/>
                  <a:pt x="26877" y="110603"/>
                </a:cubicBezTo>
                <a:cubicBezTo>
                  <a:pt x="26134" y="110603"/>
                  <a:pt x="25413" y="110581"/>
                  <a:pt x="24692" y="110559"/>
                </a:cubicBezTo>
                <a:lnTo>
                  <a:pt x="24561" y="110559"/>
                </a:lnTo>
                <a:cubicBezTo>
                  <a:pt x="23359" y="109183"/>
                  <a:pt x="21895" y="107937"/>
                  <a:pt x="20518" y="106714"/>
                </a:cubicBezTo>
                <a:cubicBezTo>
                  <a:pt x="21021" y="106692"/>
                  <a:pt x="21524" y="106670"/>
                  <a:pt x="22004" y="106648"/>
                </a:cubicBezTo>
                <a:cubicBezTo>
                  <a:pt x="22376" y="106648"/>
                  <a:pt x="22747" y="106626"/>
                  <a:pt x="23119" y="106626"/>
                </a:cubicBezTo>
                <a:close/>
                <a:moveTo>
                  <a:pt x="15515" y="106932"/>
                </a:moveTo>
                <a:cubicBezTo>
                  <a:pt x="16826" y="108200"/>
                  <a:pt x="18137" y="109467"/>
                  <a:pt x="19513" y="110625"/>
                </a:cubicBezTo>
                <a:lnTo>
                  <a:pt x="19011" y="110625"/>
                </a:lnTo>
                <a:cubicBezTo>
                  <a:pt x="18246" y="110603"/>
                  <a:pt x="17437" y="110516"/>
                  <a:pt x="16651" y="110363"/>
                </a:cubicBezTo>
                <a:cubicBezTo>
                  <a:pt x="15427" y="109248"/>
                  <a:pt x="14204" y="108156"/>
                  <a:pt x="13024" y="106998"/>
                </a:cubicBezTo>
                <a:cubicBezTo>
                  <a:pt x="13854" y="106998"/>
                  <a:pt x="14684" y="106976"/>
                  <a:pt x="15515" y="106932"/>
                </a:cubicBezTo>
                <a:close/>
                <a:moveTo>
                  <a:pt x="17918" y="106823"/>
                </a:moveTo>
                <a:cubicBezTo>
                  <a:pt x="19164" y="108156"/>
                  <a:pt x="20475" y="109467"/>
                  <a:pt x="21851" y="110603"/>
                </a:cubicBezTo>
                <a:cubicBezTo>
                  <a:pt x="21174" y="110625"/>
                  <a:pt x="20475" y="110647"/>
                  <a:pt x="19776" y="110647"/>
                </a:cubicBezTo>
                <a:cubicBezTo>
                  <a:pt x="18486" y="109336"/>
                  <a:pt x="17088" y="108134"/>
                  <a:pt x="15711" y="106932"/>
                </a:cubicBezTo>
                <a:cubicBezTo>
                  <a:pt x="16454" y="106910"/>
                  <a:pt x="17175" y="106867"/>
                  <a:pt x="17918" y="106823"/>
                </a:cubicBezTo>
                <a:close/>
                <a:moveTo>
                  <a:pt x="25785" y="106517"/>
                </a:moveTo>
                <a:cubicBezTo>
                  <a:pt x="26921" y="107981"/>
                  <a:pt x="28166" y="109467"/>
                  <a:pt x="29587" y="110669"/>
                </a:cubicBezTo>
                <a:cubicBezTo>
                  <a:pt x="28778" y="110669"/>
                  <a:pt x="27970" y="110647"/>
                  <a:pt x="27139" y="110625"/>
                </a:cubicBezTo>
                <a:cubicBezTo>
                  <a:pt x="26593" y="109882"/>
                  <a:pt x="25872" y="109248"/>
                  <a:pt x="25216" y="108571"/>
                </a:cubicBezTo>
                <a:cubicBezTo>
                  <a:pt x="24583" y="107916"/>
                  <a:pt x="23949" y="107260"/>
                  <a:pt x="23315" y="106604"/>
                </a:cubicBezTo>
                <a:cubicBezTo>
                  <a:pt x="24146" y="106583"/>
                  <a:pt x="24954" y="106539"/>
                  <a:pt x="25785" y="106517"/>
                </a:cubicBezTo>
                <a:close/>
                <a:moveTo>
                  <a:pt x="28647" y="106408"/>
                </a:moveTo>
                <a:cubicBezTo>
                  <a:pt x="29871" y="107828"/>
                  <a:pt x="31116" y="109336"/>
                  <a:pt x="32515" y="110581"/>
                </a:cubicBezTo>
                <a:cubicBezTo>
                  <a:pt x="31859" y="110625"/>
                  <a:pt x="31225" y="110647"/>
                  <a:pt x="30592" y="110647"/>
                </a:cubicBezTo>
                <a:cubicBezTo>
                  <a:pt x="30373" y="110669"/>
                  <a:pt x="30155" y="110669"/>
                  <a:pt x="29936" y="110669"/>
                </a:cubicBezTo>
                <a:cubicBezTo>
                  <a:pt x="28603" y="109270"/>
                  <a:pt x="27227" y="107959"/>
                  <a:pt x="25959" y="106495"/>
                </a:cubicBezTo>
                <a:cubicBezTo>
                  <a:pt x="26855" y="106473"/>
                  <a:pt x="27751" y="106430"/>
                  <a:pt x="28647" y="106408"/>
                </a:cubicBezTo>
                <a:close/>
                <a:moveTo>
                  <a:pt x="20070" y="1"/>
                </a:moveTo>
                <a:cubicBezTo>
                  <a:pt x="18320" y="1"/>
                  <a:pt x="17233" y="1390"/>
                  <a:pt x="16214" y="2813"/>
                </a:cubicBezTo>
                <a:cubicBezTo>
                  <a:pt x="12565" y="8013"/>
                  <a:pt x="8938" y="13214"/>
                  <a:pt x="5267" y="18414"/>
                </a:cubicBezTo>
                <a:cubicBezTo>
                  <a:pt x="4218" y="19922"/>
                  <a:pt x="3147" y="21452"/>
                  <a:pt x="2076" y="22959"/>
                </a:cubicBezTo>
                <a:cubicBezTo>
                  <a:pt x="1443" y="23855"/>
                  <a:pt x="263" y="24970"/>
                  <a:pt x="219" y="26128"/>
                </a:cubicBezTo>
                <a:lnTo>
                  <a:pt x="219" y="26215"/>
                </a:lnTo>
                <a:cubicBezTo>
                  <a:pt x="110" y="26237"/>
                  <a:pt x="1" y="26368"/>
                  <a:pt x="88" y="26477"/>
                </a:cubicBezTo>
                <a:cubicBezTo>
                  <a:pt x="875" y="27832"/>
                  <a:pt x="2098" y="28837"/>
                  <a:pt x="3344" y="29777"/>
                </a:cubicBezTo>
                <a:cubicBezTo>
                  <a:pt x="3824" y="30126"/>
                  <a:pt x="4305" y="30585"/>
                  <a:pt x="4917" y="30651"/>
                </a:cubicBezTo>
                <a:cubicBezTo>
                  <a:pt x="5007" y="30662"/>
                  <a:pt x="5096" y="30666"/>
                  <a:pt x="5185" y="30666"/>
                </a:cubicBezTo>
                <a:cubicBezTo>
                  <a:pt x="5812" y="30666"/>
                  <a:pt x="6427" y="30430"/>
                  <a:pt x="7058" y="30410"/>
                </a:cubicBezTo>
                <a:cubicBezTo>
                  <a:pt x="7124" y="35851"/>
                  <a:pt x="7430" y="41292"/>
                  <a:pt x="7626" y="46711"/>
                </a:cubicBezTo>
                <a:cubicBezTo>
                  <a:pt x="7867" y="53048"/>
                  <a:pt x="8085" y="59363"/>
                  <a:pt x="8304" y="65678"/>
                </a:cubicBezTo>
                <a:lnTo>
                  <a:pt x="9003" y="84885"/>
                </a:lnTo>
                <a:cubicBezTo>
                  <a:pt x="9222" y="91178"/>
                  <a:pt x="9309" y="97493"/>
                  <a:pt x="9680" y="103764"/>
                </a:cubicBezTo>
                <a:cubicBezTo>
                  <a:pt x="9724" y="104638"/>
                  <a:pt x="9899" y="105359"/>
                  <a:pt x="10227" y="105883"/>
                </a:cubicBezTo>
                <a:cubicBezTo>
                  <a:pt x="10751" y="108003"/>
                  <a:pt x="12543" y="109554"/>
                  <a:pt x="14553" y="110363"/>
                </a:cubicBezTo>
                <a:cubicBezTo>
                  <a:pt x="16293" y="111066"/>
                  <a:pt x="18168" y="111222"/>
                  <a:pt x="20060" y="111222"/>
                </a:cubicBezTo>
                <a:cubicBezTo>
                  <a:pt x="21569" y="111222"/>
                  <a:pt x="23089" y="111123"/>
                  <a:pt x="24562" y="111123"/>
                </a:cubicBezTo>
                <a:cubicBezTo>
                  <a:pt x="24745" y="111123"/>
                  <a:pt x="24926" y="111124"/>
                  <a:pt x="25107" y="111128"/>
                </a:cubicBezTo>
                <a:cubicBezTo>
                  <a:pt x="26759" y="111159"/>
                  <a:pt x="28426" y="111243"/>
                  <a:pt x="30088" y="111243"/>
                </a:cubicBezTo>
                <a:cubicBezTo>
                  <a:pt x="31945" y="111243"/>
                  <a:pt x="33796" y="111138"/>
                  <a:pt x="35617" y="110734"/>
                </a:cubicBezTo>
                <a:cubicBezTo>
                  <a:pt x="36972" y="110428"/>
                  <a:pt x="38502" y="109991"/>
                  <a:pt x="39594" y="109074"/>
                </a:cubicBezTo>
                <a:cubicBezTo>
                  <a:pt x="40687" y="108178"/>
                  <a:pt x="41146" y="106801"/>
                  <a:pt x="41364" y="105446"/>
                </a:cubicBezTo>
                <a:cubicBezTo>
                  <a:pt x="41605" y="104070"/>
                  <a:pt x="41692" y="102649"/>
                  <a:pt x="41692" y="101229"/>
                </a:cubicBezTo>
                <a:cubicBezTo>
                  <a:pt x="41736" y="101273"/>
                  <a:pt x="41779" y="101317"/>
                  <a:pt x="41845" y="101360"/>
                </a:cubicBezTo>
                <a:cubicBezTo>
                  <a:pt x="41855" y="101367"/>
                  <a:pt x="41866" y="101370"/>
                  <a:pt x="41876" y="101370"/>
                </a:cubicBezTo>
                <a:cubicBezTo>
                  <a:pt x="41929" y="101370"/>
                  <a:pt x="41969" y="101288"/>
                  <a:pt x="41932" y="101251"/>
                </a:cubicBezTo>
                <a:cubicBezTo>
                  <a:pt x="41845" y="101164"/>
                  <a:pt x="41757" y="101076"/>
                  <a:pt x="41692" y="100989"/>
                </a:cubicBezTo>
                <a:cubicBezTo>
                  <a:pt x="41670" y="98760"/>
                  <a:pt x="41452" y="96531"/>
                  <a:pt x="41233" y="94346"/>
                </a:cubicBezTo>
                <a:cubicBezTo>
                  <a:pt x="40818" y="90435"/>
                  <a:pt x="40490" y="86524"/>
                  <a:pt x="40403" y="82590"/>
                </a:cubicBezTo>
                <a:cubicBezTo>
                  <a:pt x="40228" y="74615"/>
                  <a:pt x="40162" y="66639"/>
                  <a:pt x="40053" y="58664"/>
                </a:cubicBezTo>
                <a:cubicBezTo>
                  <a:pt x="39944" y="49705"/>
                  <a:pt x="39813" y="40724"/>
                  <a:pt x="39682" y="31765"/>
                </a:cubicBezTo>
                <a:cubicBezTo>
                  <a:pt x="40752" y="31678"/>
                  <a:pt x="41845" y="31656"/>
                  <a:pt x="42894" y="31437"/>
                </a:cubicBezTo>
                <a:cubicBezTo>
                  <a:pt x="43396" y="31350"/>
                  <a:pt x="43811" y="31110"/>
                  <a:pt x="43943" y="30585"/>
                </a:cubicBezTo>
                <a:cubicBezTo>
                  <a:pt x="44270" y="29252"/>
                  <a:pt x="42522" y="27592"/>
                  <a:pt x="41692" y="26739"/>
                </a:cubicBezTo>
                <a:lnTo>
                  <a:pt x="41692" y="26718"/>
                </a:lnTo>
                <a:cubicBezTo>
                  <a:pt x="41692" y="26696"/>
                  <a:pt x="41670" y="26674"/>
                  <a:pt x="41670" y="26630"/>
                </a:cubicBezTo>
                <a:cubicBezTo>
                  <a:pt x="41408" y="25494"/>
                  <a:pt x="40228" y="24314"/>
                  <a:pt x="39572" y="23374"/>
                </a:cubicBezTo>
                <a:cubicBezTo>
                  <a:pt x="38698" y="22107"/>
                  <a:pt x="37802" y="20818"/>
                  <a:pt x="36907" y="19551"/>
                </a:cubicBezTo>
                <a:cubicBezTo>
                  <a:pt x="33454" y="14612"/>
                  <a:pt x="29936" y="9696"/>
                  <a:pt x="26243" y="4932"/>
                </a:cubicBezTo>
                <a:cubicBezTo>
                  <a:pt x="24823" y="3097"/>
                  <a:pt x="23294" y="584"/>
                  <a:pt x="20824" y="81"/>
                </a:cubicBezTo>
                <a:cubicBezTo>
                  <a:pt x="20560" y="26"/>
                  <a:pt x="20309" y="1"/>
                  <a:pt x="20070" y="1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0070C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331;p48"/>
          <p:cNvSpPr txBox="1"/>
          <p:nvPr/>
        </p:nvSpPr>
        <p:spPr>
          <a:xfrm>
            <a:off x="1039041" y="1560191"/>
            <a:ext cx="9132050" cy="924134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Tembung  sanepa yaiku unen-unen kang duwe teges mbangetake lan nganggo tembung kosok balen. Tuladhane: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630871" y="639828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61474" y="5209654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Awake </a:t>
            </a:r>
            <a:r>
              <a:rPr lang="en-US" sz="2400" dirty="0" err="1" smtClean="0">
                <a:solidFill>
                  <a:schemeClr val="tx1"/>
                </a:solidFill>
              </a:rPr>
              <a:t>kuru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semangka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02752" y="3034978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mbranang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99831" y="4206769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Abot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kapuk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41461" y="5144491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Awake </a:t>
            </a:r>
            <a:r>
              <a:rPr lang="en-US" sz="2400" dirty="0" err="1" smtClean="0">
                <a:solidFill>
                  <a:schemeClr val="tx1"/>
                </a:solidFill>
              </a:rPr>
              <a:t>lemu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banget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041461" y="3009021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Abang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banget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41461" y="4076443"/>
            <a:ext cx="2985082" cy="64545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Entheng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banget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2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523465" y="544900"/>
            <a:ext cx="115340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Micara</a:t>
            </a:r>
            <a:r>
              <a:rPr lang="en-US" sz="3200" dirty="0" smtClean="0"/>
              <a:t> </a:t>
            </a:r>
            <a:r>
              <a:rPr lang="en-US" sz="3200" dirty="0" err="1" smtClean="0"/>
              <a:t>babagan</a:t>
            </a:r>
            <a:r>
              <a:rPr lang="en-US" sz="3200" dirty="0" smtClean="0"/>
              <a:t> </a:t>
            </a:r>
            <a:r>
              <a:rPr lang="en-US" sz="3200" dirty="0" err="1" smtClean="0"/>
              <a:t>Crita</a:t>
            </a:r>
            <a:r>
              <a:rPr lang="en-US" sz="3200" dirty="0" smtClean="0"/>
              <a:t> Rakyat </a:t>
            </a:r>
            <a:r>
              <a:rPr lang="en-US" sz="3200" dirty="0" err="1" smtClean="0"/>
              <a:t>Legendha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523;p24"/>
          <p:cNvSpPr/>
          <p:nvPr/>
        </p:nvSpPr>
        <p:spPr>
          <a:xfrm>
            <a:off x="518763" y="2707265"/>
            <a:ext cx="2980764" cy="1030317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Mangerteni pokok isine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9" name="Google Shape;527;p24"/>
          <p:cNvSpPr/>
          <p:nvPr/>
        </p:nvSpPr>
        <p:spPr>
          <a:xfrm>
            <a:off x="4019971" y="2659460"/>
            <a:ext cx="2980764" cy="1125929"/>
          </a:xfrm>
          <a:prstGeom prst="notchedRightArrow">
            <a:avLst>
              <a:gd name="adj1" fmla="val 74710"/>
              <a:gd name="adj2" fmla="val 37910"/>
            </a:avLst>
          </a:prstGeom>
          <a:solidFill>
            <a:srgbClr val="F472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Nyepakake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sakabehane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0" name="Google Shape;532;p24"/>
          <p:cNvSpPr/>
          <p:nvPr/>
        </p:nvSpPr>
        <p:spPr>
          <a:xfrm>
            <a:off x="7642692" y="2601132"/>
            <a:ext cx="3379691" cy="1159505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 smtClean="0">
                <a:solidFill>
                  <a:srgbClr val="FFFFFF"/>
                </a:solidFill>
                <a:sym typeface="Fira Sans Extra Condensed Medium"/>
              </a:rPr>
              <a:t>Nggatekake swara lan pangucapan</a:t>
            </a:r>
          </a:p>
        </p:txBody>
      </p:sp>
      <p:pic>
        <p:nvPicPr>
          <p:cNvPr id="15" name="Picture 14" descr="C:\Users\mila\AppData\Local\Microsoft\Windows\INetCache\Content.Word\583128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0" b="100000" l="51433" r="97400">
                        <a14:foregroundMark x1="13467" y1="42550" x2="13467" y2="42550"/>
                        <a14:foregroundMark x1="13767" y1="53350" x2="13767" y2="53350"/>
                        <a14:foregroundMark x1="17800" y1="72350" x2="17800" y2="72350"/>
                        <a14:foregroundMark x1="15400" y1="84850" x2="15400" y2="84850"/>
                        <a14:foregroundMark x1="41033" y1="45900" x2="41033" y2="45900"/>
                        <a14:foregroundMark x1="39733" y1="56750" x2="39733" y2="56750"/>
                        <a14:foregroundMark x1="42467" y1="73100" x2="42467" y2="73100"/>
                        <a14:foregroundMark x1="37167" y1="53350" x2="37167" y2="53350"/>
                        <a14:foregroundMark x1="29500" y1="69000" x2="29500" y2="69000"/>
                        <a14:foregroundMark x1="20200" y1="81750" x2="20200" y2="81750"/>
                        <a14:foregroundMark x1="9300" y1="69000" x2="9300" y2="69000"/>
                        <a14:foregroundMark x1="29500" y1="56750" x2="29500" y2="56750"/>
                        <a14:foregroundMark x1="56567" y1="50250" x2="56567" y2="50250"/>
                        <a14:foregroundMark x1="60733" y1="57950" x2="60733" y2="57950"/>
                        <a14:foregroundMark x1="63133" y1="71650" x2="63133" y2="71650"/>
                        <a14:foregroundMark x1="55300" y1="74300" x2="55300" y2="74300"/>
                        <a14:foregroundMark x1="67300" y1="84850" x2="67300" y2="84850"/>
                        <a14:foregroundMark x1="60567" y1="31000" x2="60567" y2="31000"/>
                        <a14:foregroundMark x1="81100" y1="21650" x2="81100" y2="21650"/>
                        <a14:foregroundMark x1="67800" y1="32200" x2="67800" y2="32200"/>
                        <a14:foregroundMark x1="61700" y1="94000" x2="61700" y2="94000"/>
                        <a14:backgroundMark x1="5767" y1="41600" x2="5767" y2="41600"/>
                        <a14:backgroundMark x1="29167" y1="38450" x2="29167" y2="38450"/>
                        <a14:backgroundMark x1="48233" y1="39900" x2="48233" y2="39900"/>
                        <a14:backgroundMark x1="71633" y1="45450" x2="71633" y2="45450"/>
                        <a14:backgroundMark x1="92467" y1="30550" x2="92467" y2="30550"/>
                        <a14:backgroundMark x1="63633" y1="10100" x2="63633" y2="10100"/>
                        <a14:backgroundMark x1="27733" y1="11300" x2="27733" y2="11300"/>
                        <a14:backgroundMark x1="8800" y1="18750" x2="8800" y2="18750"/>
                        <a14:backgroundMark x1="54333" y1="17050" x2="54333" y2="17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397" t="24519" r="2404"/>
          <a:stretch/>
        </p:blipFill>
        <p:spPr bwMode="auto">
          <a:xfrm>
            <a:off x="9525769" y="3833108"/>
            <a:ext cx="2261483" cy="2397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286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Coming Soon</vt:lpstr>
      <vt:lpstr>Fira Sans Extra Condensed Medium</vt:lpstr>
      <vt:lpstr>Fira Sans Extra Condensed SemiBold</vt:lpstr>
      <vt:lpstr>Nerko One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LENOVO</cp:lastModifiedBy>
  <cp:revision>239</cp:revision>
  <dcterms:created xsi:type="dcterms:W3CDTF">2022-05-10T01:11:12Z</dcterms:created>
  <dcterms:modified xsi:type="dcterms:W3CDTF">2023-04-14T07:37:23Z</dcterms:modified>
</cp:coreProperties>
</file>